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1"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670550" cx="10080625"/>
  <p:notesSz cx="7772400" cy="10058400"/>
  <p:embeddedFontLst>
    <p:embeddedFont>
      <p:font typeface="Andika"/>
      <p:regular r:id="rId19"/>
    </p:embeddedFon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4" roundtripDataSignature="AMtx7mgU1zy/5/CNUKlKhmjbbAmD6It+t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5.xml"/><Relationship Id="rId22" Type="http://schemas.openxmlformats.org/officeDocument/2006/relationships/font" Target="fonts/Roboto-italic.fntdata"/><Relationship Id="rId10" Type="http://schemas.openxmlformats.org/officeDocument/2006/relationships/slide" Target="slides/slide4.xml"/><Relationship Id="rId21" Type="http://schemas.openxmlformats.org/officeDocument/2006/relationships/font" Target="fonts/Roboto-bold.fntdata"/><Relationship Id="rId13" Type="http://schemas.openxmlformats.org/officeDocument/2006/relationships/slide" Target="slides/slide7.xml"/><Relationship Id="rId24" Type="http://customschemas.google.com/relationships/presentationmetadata" Target="metadata"/><Relationship Id="rId12" Type="http://schemas.openxmlformats.org/officeDocument/2006/relationships/slide" Target="slides/slide6.xml"/><Relationship Id="rId23" Type="http://schemas.openxmlformats.org/officeDocument/2006/relationships/font" Target="fonts/Roboto-boldItalic.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3.xml"/><Relationship Id="rId19" Type="http://schemas.openxmlformats.org/officeDocument/2006/relationships/font" Target="fonts/Andika-regular.fntdata"/><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jp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77225" y="4777725"/>
            <a:ext cx="6217900" cy="4526275"/>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notes"/>
          <p:cNvSpPr txBox="1"/>
          <p:nvPr>
            <p:ph idx="1" type="body"/>
          </p:nvPr>
        </p:nvSpPr>
        <p:spPr>
          <a:xfrm>
            <a:off x="777225" y="4777725"/>
            <a:ext cx="6217900" cy="45262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1" name="Google Shape;161;p1: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00eacb8c46_0_52:notes"/>
          <p:cNvSpPr txBox="1"/>
          <p:nvPr>
            <p:ph idx="1" type="body"/>
          </p:nvPr>
        </p:nvSpPr>
        <p:spPr>
          <a:xfrm>
            <a:off x="777225" y="4777725"/>
            <a:ext cx="6217800" cy="452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3" name="Google Shape;273;g100eacb8c46_0_52: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7:notes"/>
          <p:cNvSpPr txBox="1"/>
          <p:nvPr>
            <p:ph idx="1" type="body"/>
          </p:nvPr>
        </p:nvSpPr>
        <p:spPr>
          <a:xfrm>
            <a:off x="777225" y="4777725"/>
            <a:ext cx="6217900" cy="45262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9" name="Google Shape;279;p7: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05bf8e28b0_2_45:notes"/>
          <p:cNvSpPr/>
          <p:nvPr>
            <p:ph idx="2" type="sldImg"/>
          </p:nvPr>
        </p:nvSpPr>
        <p:spPr>
          <a:xfrm>
            <a:off x="432261" y="754380"/>
            <a:ext cx="6908643" cy="37719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05bf8e28b0_2_45:notes"/>
          <p:cNvSpPr txBox="1"/>
          <p:nvPr>
            <p:ph idx="1" type="body"/>
          </p:nvPr>
        </p:nvSpPr>
        <p:spPr>
          <a:xfrm>
            <a:off x="777240" y="4777740"/>
            <a:ext cx="6217920" cy="4526280"/>
          </a:xfrm>
          <a:prstGeom prst="rect">
            <a:avLst/>
          </a:prstGeom>
        </p:spPr>
        <p:txBody>
          <a:bodyPr anchorCtr="0" anchor="t" bIns="102600" lIns="102600" spcFirstLastPara="1" rIns="102600" wrap="square" tIns="10260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2:notes"/>
          <p:cNvSpPr txBox="1"/>
          <p:nvPr>
            <p:ph idx="1" type="body"/>
          </p:nvPr>
        </p:nvSpPr>
        <p:spPr>
          <a:xfrm>
            <a:off x="777225" y="4777725"/>
            <a:ext cx="6217900" cy="45262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6" name="Google Shape;166;p2: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00eacb8c46_0_0:notes"/>
          <p:cNvSpPr txBox="1"/>
          <p:nvPr>
            <p:ph idx="1" type="body"/>
          </p:nvPr>
        </p:nvSpPr>
        <p:spPr>
          <a:xfrm>
            <a:off x="777225" y="4777725"/>
            <a:ext cx="6217800" cy="452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400">
                <a:solidFill>
                  <a:schemeClr val="dk1"/>
                </a:solidFill>
                <a:latin typeface="Roboto"/>
                <a:ea typeface="Roboto"/>
                <a:cs typeface="Roboto"/>
                <a:sym typeface="Roboto"/>
              </a:rPr>
              <a:t>Briefly explain the python widget generated from a UML Statechart they currently have and pipeline they use</a:t>
            </a:r>
            <a:endParaRPr sz="2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2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2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US" sz="2400">
                <a:solidFill>
                  <a:schemeClr val="dk1"/>
                </a:solidFill>
                <a:latin typeface="Roboto"/>
                <a:ea typeface="Roboto"/>
                <a:cs typeface="Roboto"/>
                <a:sym typeface="Roboto"/>
              </a:rPr>
              <a:t>Explain the benefits of this next generation state-machine run-time monitoring web tool. It should display at minimum the currently active state and give additional info about the run-time state of the running target state-machine. (Explain why.. what do they use this for.. to for unit testing of their systems like flight applications 2014 R&amp;TD Demo Controller &amp; 2010 Ares Rocket Flight Software Requirements Verification )</a:t>
            </a:r>
            <a:endParaRPr sz="2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2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US" sz="2400">
                <a:solidFill>
                  <a:schemeClr val="dk1"/>
                </a:solidFill>
                <a:latin typeface="Roboto"/>
                <a:ea typeface="Roboto"/>
                <a:cs typeface="Roboto"/>
                <a:sym typeface="Roboto"/>
              </a:rPr>
              <a:t>Describe a few benefits of using this system like</a:t>
            </a:r>
            <a:endParaRPr sz="2400">
              <a:solidFill>
                <a:schemeClr val="dk1"/>
              </a:solidFill>
              <a:latin typeface="Roboto"/>
              <a:ea typeface="Roboto"/>
              <a:cs typeface="Roboto"/>
              <a:sym typeface="Roboto"/>
            </a:endParaRPr>
          </a:p>
          <a:p>
            <a:pPr indent="-381000" lvl="0" marL="457200" rtl="0" algn="l">
              <a:spcBef>
                <a:spcPts val="0"/>
              </a:spcBef>
              <a:spcAft>
                <a:spcPts val="0"/>
              </a:spcAft>
              <a:buClr>
                <a:schemeClr val="dk1"/>
              </a:buClr>
              <a:buSzPts val="2400"/>
              <a:buFont typeface="Roboto"/>
              <a:buChar char="-"/>
            </a:pPr>
            <a:r>
              <a:rPr lang="en-US" sz="2400">
                <a:solidFill>
                  <a:schemeClr val="dk1"/>
                </a:solidFill>
                <a:latin typeface="Roboto"/>
                <a:ea typeface="Roboto"/>
                <a:cs typeface="Roboto"/>
                <a:sym typeface="Roboto"/>
              </a:rPr>
              <a:t>possibility of monitoring multiple state machines </a:t>
            </a:r>
            <a:endParaRPr sz="2400">
              <a:solidFill>
                <a:schemeClr val="dk1"/>
              </a:solidFill>
              <a:latin typeface="Roboto"/>
              <a:ea typeface="Roboto"/>
              <a:cs typeface="Roboto"/>
              <a:sym typeface="Roboto"/>
            </a:endParaRPr>
          </a:p>
          <a:p>
            <a:pPr indent="-381000" lvl="0" marL="457200" rtl="0" algn="l">
              <a:spcBef>
                <a:spcPts val="0"/>
              </a:spcBef>
              <a:spcAft>
                <a:spcPts val="0"/>
              </a:spcAft>
              <a:buClr>
                <a:schemeClr val="dk1"/>
              </a:buClr>
              <a:buSzPts val="2400"/>
              <a:buFont typeface="Roboto"/>
              <a:buChar char="-"/>
            </a:pPr>
            <a:r>
              <a:rPr lang="en-US" sz="2400">
                <a:solidFill>
                  <a:schemeClr val="dk1"/>
                </a:solidFill>
                <a:latin typeface="Roboto"/>
                <a:ea typeface="Roboto"/>
                <a:cs typeface="Roboto"/>
                <a:sym typeface="Roboto"/>
              </a:rPr>
              <a:t>possibility of supporting multiple users at a time</a:t>
            </a:r>
            <a:endParaRPr sz="2400">
              <a:solidFill>
                <a:schemeClr val="dk1"/>
              </a:solidFill>
              <a:latin typeface="Roboto"/>
              <a:ea typeface="Roboto"/>
              <a:cs typeface="Roboto"/>
              <a:sym typeface="Roboto"/>
            </a:endParaRPr>
          </a:p>
          <a:p>
            <a:pPr indent="-381000" lvl="0" marL="457200" rtl="0" algn="l">
              <a:spcBef>
                <a:spcPts val="0"/>
              </a:spcBef>
              <a:spcAft>
                <a:spcPts val="0"/>
              </a:spcAft>
              <a:buClr>
                <a:schemeClr val="dk1"/>
              </a:buClr>
              <a:buSzPts val="2400"/>
              <a:buFont typeface="Roboto"/>
              <a:buChar char="-"/>
            </a:pPr>
            <a:r>
              <a:rPr lang="en-US" sz="2400">
                <a:solidFill>
                  <a:schemeClr val="dk1"/>
                </a:solidFill>
                <a:latin typeface="Roboto"/>
                <a:ea typeface="Roboto"/>
                <a:cs typeface="Roboto"/>
                <a:sym typeface="Roboto"/>
              </a:rPr>
              <a:t>highlight active state, path to state, state of guard, last event, timeline GUI</a:t>
            </a:r>
            <a:endParaRPr sz="2400">
              <a:solidFill>
                <a:schemeClr val="dk1"/>
              </a:solidFill>
              <a:latin typeface="Roboto"/>
              <a:ea typeface="Roboto"/>
              <a:cs typeface="Roboto"/>
              <a:sym typeface="Roboto"/>
            </a:endParaRPr>
          </a:p>
          <a:p>
            <a:pPr indent="-381000" lvl="0" marL="457200" rtl="0" algn="l">
              <a:spcBef>
                <a:spcPts val="0"/>
              </a:spcBef>
              <a:spcAft>
                <a:spcPts val="0"/>
              </a:spcAft>
              <a:buClr>
                <a:schemeClr val="dk1"/>
              </a:buClr>
              <a:buSzPts val="2400"/>
              <a:buFont typeface="Roboto"/>
              <a:buChar char="-"/>
            </a:pPr>
            <a:r>
              <a:rPr lang="en-US" sz="2400">
                <a:solidFill>
                  <a:schemeClr val="dk1"/>
                </a:solidFill>
                <a:latin typeface="Roboto"/>
                <a:ea typeface="Roboto"/>
                <a:cs typeface="Roboto"/>
                <a:sym typeface="Roboto"/>
              </a:rPr>
              <a:t>display actions</a:t>
            </a:r>
            <a:endParaRPr sz="2400">
              <a:solidFill>
                <a:schemeClr val="dk1"/>
              </a:solidFill>
              <a:latin typeface="Roboto"/>
              <a:ea typeface="Roboto"/>
              <a:cs typeface="Roboto"/>
              <a:sym typeface="Roboto"/>
            </a:endParaRPr>
          </a:p>
          <a:p>
            <a:pPr indent="0" lvl="0" marL="0" rtl="0" algn="l">
              <a:lnSpc>
                <a:spcPct val="100000"/>
              </a:lnSpc>
              <a:spcBef>
                <a:spcPts val="0"/>
              </a:spcBef>
              <a:spcAft>
                <a:spcPts val="0"/>
              </a:spcAft>
              <a:buSzPts val="1100"/>
              <a:buNone/>
            </a:pPr>
            <a:r>
              <a:t/>
            </a:r>
            <a:endParaRPr/>
          </a:p>
        </p:txBody>
      </p:sp>
      <p:sp>
        <p:nvSpPr>
          <p:cNvPr id="186" name="Google Shape;186;g100eacb8c46_0_0: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00eacb8c46_0_20:notes"/>
          <p:cNvSpPr txBox="1"/>
          <p:nvPr>
            <p:ph idx="1" type="body"/>
          </p:nvPr>
        </p:nvSpPr>
        <p:spPr>
          <a:xfrm>
            <a:off x="777225" y="4777725"/>
            <a:ext cx="6217800" cy="452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6" name="Google Shape;216;g100eacb8c46_0_20: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00eacb8c46_0_38:notes"/>
          <p:cNvSpPr txBox="1"/>
          <p:nvPr>
            <p:ph idx="1" type="body"/>
          </p:nvPr>
        </p:nvSpPr>
        <p:spPr>
          <a:xfrm>
            <a:off x="777225" y="4777725"/>
            <a:ext cx="6217800" cy="452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5" name="Google Shape;235;g100eacb8c46_0_38: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02b66b06f8_0_0:notes"/>
          <p:cNvSpPr txBox="1"/>
          <p:nvPr>
            <p:ph idx="1" type="body"/>
          </p:nvPr>
        </p:nvSpPr>
        <p:spPr>
          <a:xfrm>
            <a:off x="777225" y="4777725"/>
            <a:ext cx="6217800" cy="452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1" name="Google Shape;241;g102b66b06f8_0_0: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00eacb8c46_0_42:notes"/>
          <p:cNvSpPr txBox="1"/>
          <p:nvPr>
            <p:ph idx="1" type="body"/>
          </p:nvPr>
        </p:nvSpPr>
        <p:spPr>
          <a:xfrm>
            <a:off x="777225" y="4777725"/>
            <a:ext cx="6217800" cy="452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7" name="Google Shape;247;g100eacb8c46_0_42: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6:notes"/>
          <p:cNvSpPr txBox="1"/>
          <p:nvPr>
            <p:ph idx="1" type="body"/>
          </p:nvPr>
        </p:nvSpPr>
        <p:spPr>
          <a:xfrm>
            <a:off x="777225" y="4777725"/>
            <a:ext cx="6217900" cy="45262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9" name="Google Shape;259;p6: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0281dc4e03_2_10:notes"/>
          <p:cNvSpPr txBox="1"/>
          <p:nvPr>
            <p:ph idx="1" type="body"/>
          </p:nvPr>
        </p:nvSpPr>
        <p:spPr>
          <a:xfrm>
            <a:off x="777225" y="4777725"/>
            <a:ext cx="6217800" cy="452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4" name="Google Shape;264;g10281dc4e03_2_10: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 name="Shape 9"/>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9" name="Shape 39"/>
        <p:cNvGrpSpPr/>
        <p:nvPr/>
      </p:nvGrpSpPr>
      <p:grpSpPr>
        <a:xfrm>
          <a:off x="0" y="0"/>
          <a:ext cx="0" cy="0"/>
          <a:chOff x="0" y="0"/>
          <a:chExt cx="0" cy="0"/>
        </a:xfrm>
      </p:grpSpPr>
      <p:sp>
        <p:nvSpPr>
          <p:cNvPr id="40" name="Google Shape;40;p21"/>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1" name="Google Shape;41;p21"/>
          <p:cNvSpPr txBox="1"/>
          <p:nvPr>
            <p:ph idx="1" type="body"/>
          </p:nvPr>
        </p:nvSpPr>
        <p:spPr>
          <a:xfrm>
            <a:off x="360000" y="1350000"/>
            <a:ext cx="1065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42" name="Google Shape;42;p21"/>
          <p:cNvSpPr txBox="1"/>
          <p:nvPr>
            <p:ph idx="2" type="body"/>
          </p:nvPr>
        </p:nvSpPr>
        <p:spPr>
          <a:xfrm>
            <a:off x="360000" y="3183120"/>
            <a:ext cx="1065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3" name="Shape 43"/>
        <p:cNvGrpSpPr/>
        <p:nvPr/>
      </p:nvGrpSpPr>
      <p:grpSpPr>
        <a:xfrm>
          <a:off x="0" y="0"/>
          <a:ext cx="0" cy="0"/>
          <a:chOff x="0" y="0"/>
          <a:chExt cx="0" cy="0"/>
        </a:xfrm>
      </p:grpSpPr>
      <p:sp>
        <p:nvSpPr>
          <p:cNvPr id="44" name="Google Shape;44;p22"/>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5" name="Google Shape;45;p22"/>
          <p:cNvSpPr txBox="1"/>
          <p:nvPr>
            <p:ph idx="1" type="body"/>
          </p:nvPr>
        </p:nvSpPr>
        <p:spPr>
          <a:xfrm>
            <a:off x="36000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46" name="Google Shape;46;p22"/>
          <p:cNvSpPr txBox="1"/>
          <p:nvPr>
            <p:ph idx="2" type="body"/>
          </p:nvPr>
        </p:nvSpPr>
        <p:spPr>
          <a:xfrm>
            <a:off x="90612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47" name="Google Shape;47;p22"/>
          <p:cNvSpPr txBox="1"/>
          <p:nvPr>
            <p:ph idx="3" type="body"/>
          </p:nvPr>
        </p:nvSpPr>
        <p:spPr>
          <a:xfrm>
            <a:off x="360000" y="318312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48" name="Google Shape;48;p22"/>
          <p:cNvSpPr txBox="1"/>
          <p:nvPr>
            <p:ph idx="4" type="body"/>
          </p:nvPr>
        </p:nvSpPr>
        <p:spPr>
          <a:xfrm>
            <a:off x="906120" y="318312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9" name="Shape 49"/>
        <p:cNvGrpSpPr/>
        <p:nvPr/>
      </p:nvGrpSpPr>
      <p:grpSpPr>
        <a:xfrm>
          <a:off x="0" y="0"/>
          <a:ext cx="0" cy="0"/>
          <a:chOff x="0" y="0"/>
          <a:chExt cx="0" cy="0"/>
        </a:xfrm>
      </p:grpSpPr>
      <p:sp>
        <p:nvSpPr>
          <p:cNvPr id="50" name="Google Shape;50;p23"/>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1" name="Google Shape;51;p23"/>
          <p:cNvSpPr txBox="1"/>
          <p:nvPr>
            <p:ph idx="1" type="body"/>
          </p:nvPr>
        </p:nvSpPr>
        <p:spPr>
          <a:xfrm>
            <a:off x="360000" y="135000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52" name="Google Shape;52;p23"/>
          <p:cNvSpPr txBox="1"/>
          <p:nvPr>
            <p:ph idx="2" type="body"/>
          </p:nvPr>
        </p:nvSpPr>
        <p:spPr>
          <a:xfrm>
            <a:off x="720720" y="135000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53" name="Google Shape;53;p23"/>
          <p:cNvSpPr txBox="1"/>
          <p:nvPr>
            <p:ph idx="3" type="body"/>
          </p:nvPr>
        </p:nvSpPr>
        <p:spPr>
          <a:xfrm>
            <a:off x="1081080" y="135000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54" name="Google Shape;54;p23"/>
          <p:cNvSpPr txBox="1"/>
          <p:nvPr>
            <p:ph idx="4" type="body"/>
          </p:nvPr>
        </p:nvSpPr>
        <p:spPr>
          <a:xfrm>
            <a:off x="360000" y="318312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55" name="Google Shape;55;p23"/>
          <p:cNvSpPr txBox="1"/>
          <p:nvPr>
            <p:ph idx="5" type="body"/>
          </p:nvPr>
        </p:nvSpPr>
        <p:spPr>
          <a:xfrm>
            <a:off x="720720" y="318312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56" name="Google Shape;56;p23"/>
          <p:cNvSpPr txBox="1"/>
          <p:nvPr>
            <p:ph idx="6" type="body"/>
          </p:nvPr>
        </p:nvSpPr>
        <p:spPr>
          <a:xfrm>
            <a:off x="1081080" y="318312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66" name="Shape 66"/>
        <p:cNvGrpSpPr/>
        <p:nvPr/>
      </p:nvGrpSpPr>
      <p:grpSpPr>
        <a:xfrm>
          <a:off x="0" y="0"/>
          <a:ext cx="0" cy="0"/>
          <a:chOff x="0" y="0"/>
          <a:chExt cx="0" cy="0"/>
        </a:xfrm>
      </p:grpSpPr>
      <p:sp>
        <p:nvSpPr>
          <p:cNvPr id="67" name="Google Shape;67;p12"/>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8" name="Google Shape;68;p12"/>
          <p:cNvSpPr txBox="1"/>
          <p:nvPr>
            <p:ph idx="1" type="body"/>
          </p:nvPr>
        </p:nvSpPr>
        <p:spPr>
          <a:xfrm>
            <a:off x="360000" y="1350000"/>
            <a:ext cx="519900" cy="35088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69" name="Google Shape;69;p12"/>
          <p:cNvSpPr txBox="1"/>
          <p:nvPr>
            <p:ph idx="2" type="body"/>
          </p:nvPr>
        </p:nvSpPr>
        <p:spPr>
          <a:xfrm>
            <a:off x="906120" y="1350000"/>
            <a:ext cx="519900" cy="35088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0" name="Shape 70"/>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71" name="Shape 71"/>
        <p:cNvGrpSpPr/>
        <p:nvPr/>
      </p:nvGrpSpPr>
      <p:grpSpPr>
        <a:xfrm>
          <a:off x="0" y="0"/>
          <a:ext cx="0" cy="0"/>
          <a:chOff x="0" y="0"/>
          <a:chExt cx="0" cy="0"/>
        </a:xfrm>
      </p:grpSpPr>
      <p:sp>
        <p:nvSpPr>
          <p:cNvPr id="72" name="Google Shape;72;p25"/>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3" name="Google Shape;73;p25"/>
          <p:cNvSpPr txBox="1"/>
          <p:nvPr>
            <p:ph idx="1" type="subTitle"/>
          </p:nvPr>
        </p:nvSpPr>
        <p:spPr>
          <a:xfrm>
            <a:off x="360000" y="1350000"/>
            <a:ext cx="1065900" cy="350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74" name="Shape 74"/>
        <p:cNvGrpSpPr/>
        <p:nvPr/>
      </p:nvGrpSpPr>
      <p:grpSpPr>
        <a:xfrm>
          <a:off x="0" y="0"/>
          <a:ext cx="0" cy="0"/>
          <a:chOff x="0" y="0"/>
          <a:chExt cx="0" cy="0"/>
        </a:xfrm>
      </p:grpSpPr>
      <p:sp>
        <p:nvSpPr>
          <p:cNvPr id="75" name="Google Shape;75;p26"/>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6" name="Google Shape;76;p26"/>
          <p:cNvSpPr txBox="1"/>
          <p:nvPr>
            <p:ph idx="1" type="body"/>
          </p:nvPr>
        </p:nvSpPr>
        <p:spPr>
          <a:xfrm>
            <a:off x="360000" y="1350000"/>
            <a:ext cx="1065900" cy="35088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 name="Shape 77"/>
        <p:cNvGrpSpPr/>
        <p:nvPr/>
      </p:nvGrpSpPr>
      <p:grpSpPr>
        <a:xfrm>
          <a:off x="0" y="0"/>
          <a:ext cx="0" cy="0"/>
          <a:chOff x="0" y="0"/>
          <a:chExt cx="0" cy="0"/>
        </a:xfrm>
      </p:grpSpPr>
      <p:sp>
        <p:nvSpPr>
          <p:cNvPr id="78" name="Google Shape;78;p27"/>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79" name="Shape 79"/>
        <p:cNvGrpSpPr/>
        <p:nvPr/>
      </p:nvGrpSpPr>
      <p:grpSpPr>
        <a:xfrm>
          <a:off x="0" y="0"/>
          <a:ext cx="0" cy="0"/>
          <a:chOff x="0" y="0"/>
          <a:chExt cx="0" cy="0"/>
        </a:xfrm>
      </p:grpSpPr>
      <p:sp>
        <p:nvSpPr>
          <p:cNvPr id="80" name="Google Shape;80;p28"/>
          <p:cNvSpPr txBox="1"/>
          <p:nvPr>
            <p:ph idx="1" type="subTitle"/>
          </p:nvPr>
        </p:nvSpPr>
        <p:spPr>
          <a:xfrm>
            <a:off x="360000" y="270000"/>
            <a:ext cx="9358800" cy="33339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81" name="Shape 81"/>
        <p:cNvGrpSpPr/>
        <p:nvPr/>
      </p:nvGrpSpPr>
      <p:grpSpPr>
        <a:xfrm>
          <a:off x="0" y="0"/>
          <a:ext cx="0" cy="0"/>
          <a:chOff x="0" y="0"/>
          <a:chExt cx="0" cy="0"/>
        </a:xfrm>
      </p:grpSpPr>
      <p:sp>
        <p:nvSpPr>
          <p:cNvPr id="82" name="Google Shape;82;p29"/>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3" name="Google Shape;83;p29"/>
          <p:cNvSpPr txBox="1"/>
          <p:nvPr>
            <p:ph idx="1" type="body"/>
          </p:nvPr>
        </p:nvSpPr>
        <p:spPr>
          <a:xfrm>
            <a:off x="36000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84" name="Google Shape;84;p29"/>
          <p:cNvSpPr txBox="1"/>
          <p:nvPr>
            <p:ph idx="2" type="body"/>
          </p:nvPr>
        </p:nvSpPr>
        <p:spPr>
          <a:xfrm>
            <a:off x="906120" y="1350000"/>
            <a:ext cx="519900" cy="35088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85" name="Google Shape;85;p29"/>
          <p:cNvSpPr txBox="1"/>
          <p:nvPr>
            <p:ph idx="3" type="body"/>
          </p:nvPr>
        </p:nvSpPr>
        <p:spPr>
          <a:xfrm>
            <a:off x="360000" y="318312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0" name="Shape 10"/>
        <p:cNvGrpSpPr/>
        <p:nvPr/>
      </p:nvGrpSpPr>
      <p:grpSpPr>
        <a:xfrm>
          <a:off x="0" y="0"/>
          <a:ext cx="0" cy="0"/>
          <a:chOff x="0" y="0"/>
          <a:chExt cx="0" cy="0"/>
        </a:xfrm>
      </p:grpSpPr>
      <p:sp>
        <p:nvSpPr>
          <p:cNvPr id="11" name="Google Shape;11;p13"/>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 name="Google Shape;12;p13"/>
          <p:cNvSpPr txBox="1"/>
          <p:nvPr>
            <p:ph idx="1" type="subTitle"/>
          </p:nvPr>
        </p:nvSpPr>
        <p:spPr>
          <a:xfrm>
            <a:off x="360000" y="1350000"/>
            <a:ext cx="1065900" cy="350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86" name="Shape 86"/>
        <p:cNvGrpSpPr/>
        <p:nvPr/>
      </p:nvGrpSpPr>
      <p:grpSpPr>
        <a:xfrm>
          <a:off x="0" y="0"/>
          <a:ext cx="0" cy="0"/>
          <a:chOff x="0" y="0"/>
          <a:chExt cx="0" cy="0"/>
        </a:xfrm>
      </p:grpSpPr>
      <p:sp>
        <p:nvSpPr>
          <p:cNvPr id="87" name="Google Shape;87;p30"/>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8" name="Google Shape;88;p30"/>
          <p:cNvSpPr txBox="1"/>
          <p:nvPr>
            <p:ph idx="1" type="body"/>
          </p:nvPr>
        </p:nvSpPr>
        <p:spPr>
          <a:xfrm>
            <a:off x="360000" y="1350000"/>
            <a:ext cx="519900" cy="35088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89" name="Google Shape;89;p30"/>
          <p:cNvSpPr txBox="1"/>
          <p:nvPr>
            <p:ph idx="2" type="body"/>
          </p:nvPr>
        </p:nvSpPr>
        <p:spPr>
          <a:xfrm>
            <a:off x="90612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90" name="Google Shape;90;p30"/>
          <p:cNvSpPr txBox="1"/>
          <p:nvPr>
            <p:ph idx="3" type="body"/>
          </p:nvPr>
        </p:nvSpPr>
        <p:spPr>
          <a:xfrm>
            <a:off x="906120" y="318312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91" name="Shape 91"/>
        <p:cNvGrpSpPr/>
        <p:nvPr/>
      </p:nvGrpSpPr>
      <p:grpSpPr>
        <a:xfrm>
          <a:off x="0" y="0"/>
          <a:ext cx="0" cy="0"/>
          <a:chOff x="0" y="0"/>
          <a:chExt cx="0" cy="0"/>
        </a:xfrm>
      </p:grpSpPr>
      <p:sp>
        <p:nvSpPr>
          <p:cNvPr id="92" name="Google Shape;92;p31"/>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3" name="Google Shape;93;p31"/>
          <p:cNvSpPr txBox="1"/>
          <p:nvPr>
            <p:ph idx="1" type="body"/>
          </p:nvPr>
        </p:nvSpPr>
        <p:spPr>
          <a:xfrm>
            <a:off x="36000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94" name="Google Shape;94;p31"/>
          <p:cNvSpPr txBox="1"/>
          <p:nvPr>
            <p:ph idx="2" type="body"/>
          </p:nvPr>
        </p:nvSpPr>
        <p:spPr>
          <a:xfrm>
            <a:off x="90612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95" name="Google Shape;95;p31"/>
          <p:cNvSpPr txBox="1"/>
          <p:nvPr>
            <p:ph idx="3" type="body"/>
          </p:nvPr>
        </p:nvSpPr>
        <p:spPr>
          <a:xfrm>
            <a:off x="360000" y="3183120"/>
            <a:ext cx="1065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96" name="Shape 96"/>
        <p:cNvGrpSpPr/>
        <p:nvPr/>
      </p:nvGrpSpPr>
      <p:grpSpPr>
        <a:xfrm>
          <a:off x="0" y="0"/>
          <a:ext cx="0" cy="0"/>
          <a:chOff x="0" y="0"/>
          <a:chExt cx="0" cy="0"/>
        </a:xfrm>
      </p:grpSpPr>
      <p:sp>
        <p:nvSpPr>
          <p:cNvPr id="97" name="Google Shape;97;p32"/>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8" name="Google Shape;98;p32"/>
          <p:cNvSpPr txBox="1"/>
          <p:nvPr>
            <p:ph idx="1" type="body"/>
          </p:nvPr>
        </p:nvSpPr>
        <p:spPr>
          <a:xfrm>
            <a:off x="360000" y="1350000"/>
            <a:ext cx="1065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99" name="Google Shape;99;p32"/>
          <p:cNvSpPr txBox="1"/>
          <p:nvPr>
            <p:ph idx="2" type="body"/>
          </p:nvPr>
        </p:nvSpPr>
        <p:spPr>
          <a:xfrm>
            <a:off x="360000" y="3183120"/>
            <a:ext cx="1065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00" name="Shape 100"/>
        <p:cNvGrpSpPr/>
        <p:nvPr/>
      </p:nvGrpSpPr>
      <p:grpSpPr>
        <a:xfrm>
          <a:off x="0" y="0"/>
          <a:ext cx="0" cy="0"/>
          <a:chOff x="0" y="0"/>
          <a:chExt cx="0" cy="0"/>
        </a:xfrm>
      </p:grpSpPr>
      <p:sp>
        <p:nvSpPr>
          <p:cNvPr id="101" name="Google Shape;101;p33"/>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2" name="Google Shape;102;p33"/>
          <p:cNvSpPr txBox="1"/>
          <p:nvPr>
            <p:ph idx="1" type="body"/>
          </p:nvPr>
        </p:nvSpPr>
        <p:spPr>
          <a:xfrm>
            <a:off x="36000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103" name="Google Shape;103;p33"/>
          <p:cNvSpPr txBox="1"/>
          <p:nvPr>
            <p:ph idx="2" type="body"/>
          </p:nvPr>
        </p:nvSpPr>
        <p:spPr>
          <a:xfrm>
            <a:off x="90612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104" name="Google Shape;104;p33"/>
          <p:cNvSpPr txBox="1"/>
          <p:nvPr>
            <p:ph idx="3" type="body"/>
          </p:nvPr>
        </p:nvSpPr>
        <p:spPr>
          <a:xfrm>
            <a:off x="360000" y="318312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105" name="Google Shape;105;p33"/>
          <p:cNvSpPr txBox="1"/>
          <p:nvPr>
            <p:ph idx="4" type="body"/>
          </p:nvPr>
        </p:nvSpPr>
        <p:spPr>
          <a:xfrm>
            <a:off x="906120" y="318312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06" name="Shape 106"/>
        <p:cNvGrpSpPr/>
        <p:nvPr/>
      </p:nvGrpSpPr>
      <p:grpSpPr>
        <a:xfrm>
          <a:off x="0" y="0"/>
          <a:ext cx="0" cy="0"/>
          <a:chOff x="0" y="0"/>
          <a:chExt cx="0" cy="0"/>
        </a:xfrm>
      </p:grpSpPr>
      <p:sp>
        <p:nvSpPr>
          <p:cNvPr id="107" name="Google Shape;107;p34"/>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8" name="Google Shape;108;p34"/>
          <p:cNvSpPr txBox="1"/>
          <p:nvPr>
            <p:ph idx="1" type="body"/>
          </p:nvPr>
        </p:nvSpPr>
        <p:spPr>
          <a:xfrm>
            <a:off x="360000" y="135000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109" name="Google Shape;109;p34"/>
          <p:cNvSpPr txBox="1"/>
          <p:nvPr>
            <p:ph idx="2" type="body"/>
          </p:nvPr>
        </p:nvSpPr>
        <p:spPr>
          <a:xfrm>
            <a:off x="720720" y="135000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110" name="Google Shape;110;p34"/>
          <p:cNvSpPr txBox="1"/>
          <p:nvPr>
            <p:ph idx="3" type="body"/>
          </p:nvPr>
        </p:nvSpPr>
        <p:spPr>
          <a:xfrm>
            <a:off x="1081080" y="135000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111" name="Google Shape;111;p34"/>
          <p:cNvSpPr txBox="1"/>
          <p:nvPr>
            <p:ph idx="4" type="body"/>
          </p:nvPr>
        </p:nvSpPr>
        <p:spPr>
          <a:xfrm>
            <a:off x="360000" y="318312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112" name="Google Shape;112;p34"/>
          <p:cNvSpPr txBox="1"/>
          <p:nvPr>
            <p:ph idx="5" type="body"/>
          </p:nvPr>
        </p:nvSpPr>
        <p:spPr>
          <a:xfrm>
            <a:off x="720720" y="318312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113" name="Google Shape;113;p34"/>
          <p:cNvSpPr txBox="1"/>
          <p:nvPr>
            <p:ph idx="6" type="body"/>
          </p:nvPr>
        </p:nvSpPr>
        <p:spPr>
          <a:xfrm>
            <a:off x="1081080" y="3183120"/>
            <a:ext cx="3432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8" name="Shape 118"/>
        <p:cNvGrpSpPr/>
        <p:nvPr/>
      </p:nvGrpSpPr>
      <p:grpSpPr>
        <a:xfrm>
          <a:off x="0" y="0"/>
          <a:ext cx="0" cy="0"/>
          <a:chOff x="0" y="0"/>
          <a:chExt cx="0" cy="0"/>
        </a:xfrm>
      </p:grpSpPr>
      <p:sp>
        <p:nvSpPr>
          <p:cNvPr id="119" name="Google Shape;119;g105bf8e28b0_2_4"/>
          <p:cNvSpPr txBox="1"/>
          <p:nvPr>
            <p:ph type="ctrTitle"/>
          </p:nvPr>
        </p:nvSpPr>
        <p:spPr>
          <a:xfrm>
            <a:off x="343637" y="820871"/>
            <a:ext cx="9393370" cy="2262928"/>
          </a:xfrm>
          <a:prstGeom prst="rect">
            <a:avLst/>
          </a:prstGeom>
        </p:spPr>
        <p:txBody>
          <a:bodyPr anchorCtr="0" anchor="b" bIns="100800" lIns="100800" spcFirstLastPara="1" rIns="100800" wrap="square" tIns="100800">
            <a:normAutofit/>
          </a:bodyPr>
          <a:lstStyle>
            <a:lvl1pPr lvl="0" algn="ctr">
              <a:spcBef>
                <a:spcPts val="0"/>
              </a:spcBef>
              <a:spcAft>
                <a:spcPts val="0"/>
              </a:spcAft>
              <a:buSzPts val="5700"/>
              <a:buNone/>
              <a:defRPr sz="5700"/>
            </a:lvl1pPr>
            <a:lvl2pPr lvl="1" algn="ctr">
              <a:spcBef>
                <a:spcPts val="0"/>
              </a:spcBef>
              <a:spcAft>
                <a:spcPts val="0"/>
              </a:spcAft>
              <a:buSzPts val="5700"/>
              <a:buNone/>
              <a:defRPr sz="5700"/>
            </a:lvl2pPr>
            <a:lvl3pPr lvl="2" algn="ctr">
              <a:spcBef>
                <a:spcPts val="0"/>
              </a:spcBef>
              <a:spcAft>
                <a:spcPts val="0"/>
              </a:spcAft>
              <a:buSzPts val="5700"/>
              <a:buNone/>
              <a:defRPr sz="5700"/>
            </a:lvl3pPr>
            <a:lvl4pPr lvl="3" algn="ctr">
              <a:spcBef>
                <a:spcPts val="0"/>
              </a:spcBef>
              <a:spcAft>
                <a:spcPts val="0"/>
              </a:spcAft>
              <a:buSzPts val="5700"/>
              <a:buNone/>
              <a:defRPr sz="5700"/>
            </a:lvl4pPr>
            <a:lvl5pPr lvl="4" algn="ctr">
              <a:spcBef>
                <a:spcPts val="0"/>
              </a:spcBef>
              <a:spcAft>
                <a:spcPts val="0"/>
              </a:spcAft>
              <a:buSzPts val="5700"/>
              <a:buNone/>
              <a:defRPr sz="5700"/>
            </a:lvl5pPr>
            <a:lvl6pPr lvl="5" algn="ctr">
              <a:spcBef>
                <a:spcPts val="0"/>
              </a:spcBef>
              <a:spcAft>
                <a:spcPts val="0"/>
              </a:spcAft>
              <a:buSzPts val="5700"/>
              <a:buNone/>
              <a:defRPr sz="5700"/>
            </a:lvl6pPr>
            <a:lvl7pPr lvl="6" algn="ctr">
              <a:spcBef>
                <a:spcPts val="0"/>
              </a:spcBef>
              <a:spcAft>
                <a:spcPts val="0"/>
              </a:spcAft>
              <a:buSzPts val="5700"/>
              <a:buNone/>
              <a:defRPr sz="5700"/>
            </a:lvl7pPr>
            <a:lvl8pPr lvl="7" algn="ctr">
              <a:spcBef>
                <a:spcPts val="0"/>
              </a:spcBef>
              <a:spcAft>
                <a:spcPts val="0"/>
              </a:spcAft>
              <a:buSzPts val="5700"/>
              <a:buNone/>
              <a:defRPr sz="5700"/>
            </a:lvl8pPr>
            <a:lvl9pPr lvl="8" algn="ctr">
              <a:spcBef>
                <a:spcPts val="0"/>
              </a:spcBef>
              <a:spcAft>
                <a:spcPts val="0"/>
              </a:spcAft>
              <a:buSzPts val="5700"/>
              <a:buNone/>
              <a:defRPr sz="5700"/>
            </a:lvl9pPr>
          </a:lstStyle>
          <a:p/>
        </p:txBody>
      </p:sp>
      <p:sp>
        <p:nvSpPr>
          <p:cNvPr id="120" name="Google Shape;120;g105bf8e28b0_2_4"/>
          <p:cNvSpPr txBox="1"/>
          <p:nvPr>
            <p:ph idx="1" type="subTitle"/>
          </p:nvPr>
        </p:nvSpPr>
        <p:spPr>
          <a:xfrm>
            <a:off x="343628" y="3124535"/>
            <a:ext cx="9393370" cy="873817"/>
          </a:xfrm>
          <a:prstGeom prst="rect">
            <a:avLst/>
          </a:prstGeom>
        </p:spPr>
        <p:txBody>
          <a:bodyPr anchorCtr="0" anchor="t" bIns="100800" lIns="100800" spcFirstLastPara="1" rIns="100800" wrap="square" tIns="100800">
            <a:normAutofit/>
          </a:bodyPr>
          <a:lstStyle>
            <a:lvl1pPr lvl="0" algn="ctr">
              <a:lnSpc>
                <a:spcPct val="100000"/>
              </a:lnSpc>
              <a:spcBef>
                <a:spcPts val="0"/>
              </a:spcBef>
              <a:spcAft>
                <a:spcPts val="0"/>
              </a:spcAft>
              <a:buSzPts val="3100"/>
              <a:buNone/>
              <a:defRPr sz="3100"/>
            </a:lvl1pPr>
            <a:lvl2pPr lvl="1" algn="ctr">
              <a:lnSpc>
                <a:spcPct val="100000"/>
              </a:lnSpc>
              <a:spcBef>
                <a:spcPts val="0"/>
              </a:spcBef>
              <a:spcAft>
                <a:spcPts val="0"/>
              </a:spcAft>
              <a:buSzPts val="3100"/>
              <a:buNone/>
              <a:defRPr sz="3100"/>
            </a:lvl2pPr>
            <a:lvl3pPr lvl="2" algn="ctr">
              <a:lnSpc>
                <a:spcPct val="100000"/>
              </a:lnSpc>
              <a:spcBef>
                <a:spcPts val="0"/>
              </a:spcBef>
              <a:spcAft>
                <a:spcPts val="0"/>
              </a:spcAft>
              <a:buSzPts val="3100"/>
              <a:buNone/>
              <a:defRPr sz="3100"/>
            </a:lvl3pPr>
            <a:lvl4pPr lvl="3" algn="ctr">
              <a:lnSpc>
                <a:spcPct val="100000"/>
              </a:lnSpc>
              <a:spcBef>
                <a:spcPts val="0"/>
              </a:spcBef>
              <a:spcAft>
                <a:spcPts val="0"/>
              </a:spcAft>
              <a:buSzPts val="3100"/>
              <a:buNone/>
              <a:defRPr sz="3100"/>
            </a:lvl4pPr>
            <a:lvl5pPr lvl="4" algn="ctr">
              <a:lnSpc>
                <a:spcPct val="100000"/>
              </a:lnSpc>
              <a:spcBef>
                <a:spcPts val="0"/>
              </a:spcBef>
              <a:spcAft>
                <a:spcPts val="0"/>
              </a:spcAft>
              <a:buSzPts val="3100"/>
              <a:buNone/>
              <a:defRPr sz="3100"/>
            </a:lvl5pPr>
            <a:lvl6pPr lvl="5" algn="ctr">
              <a:lnSpc>
                <a:spcPct val="100000"/>
              </a:lnSpc>
              <a:spcBef>
                <a:spcPts val="0"/>
              </a:spcBef>
              <a:spcAft>
                <a:spcPts val="0"/>
              </a:spcAft>
              <a:buSzPts val="3100"/>
              <a:buNone/>
              <a:defRPr sz="3100"/>
            </a:lvl6pPr>
            <a:lvl7pPr lvl="6" algn="ctr">
              <a:lnSpc>
                <a:spcPct val="100000"/>
              </a:lnSpc>
              <a:spcBef>
                <a:spcPts val="0"/>
              </a:spcBef>
              <a:spcAft>
                <a:spcPts val="0"/>
              </a:spcAft>
              <a:buSzPts val="3100"/>
              <a:buNone/>
              <a:defRPr sz="3100"/>
            </a:lvl7pPr>
            <a:lvl8pPr lvl="7" algn="ctr">
              <a:lnSpc>
                <a:spcPct val="100000"/>
              </a:lnSpc>
              <a:spcBef>
                <a:spcPts val="0"/>
              </a:spcBef>
              <a:spcAft>
                <a:spcPts val="0"/>
              </a:spcAft>
              <a:buSzPts val="3100"/>
              <a:buNone/>
              <a:defRPr sz="3100"/>
            </a:lvl8pPr>
            <a:lvl9pPr lvl="8" algn="ctr">
              <a:lnSpc>
                <a:spcPct val="100000"/>
              </a:lnSpc>
              <a:spcBef>
                <a:spcPts val="0"/>
              </a:spcBef>
              <a:spcAft>
                <a:spcPts val="0"/>
              </a:spcAft>
              <a:buSzPts val="3100"/>
              <a:buNone/>
              <a:defRPr sz="3100"/>
            </a:lvl9pPr>
          </a:lstStyle>
          <a:p/>
        </p:txBody>
      </p:sp>
      <p:sp>
        <p:nvSpPr>
          <p:cNvPr id="121" name="Google Shape;121;g105bf8e28b0_2_4"/>
          <p:cNvSpPr txBox="1"/>
          <p:nvPr>
            <p:ph idx="12" type="sldNum"/>
          </p:nvPr>
        </p:nvSpPr>
        <p:spPr>
          <a:xfrm>
            <a:off x="9340296" y="5141053"/>
            <a:ext cx="604904" cy="433932"/>
          </a:xfrm>
          <a:prstGeom prst="rect">
            <a:avLst/>
          </a:prstGeom>
        </p:spPr>
        <p:txBody>
          <a:bodyPr anchorCtr="0" anchor="ctr" bIns="100800" lIns="100800" spcFirstLastPara="1" rIns="100800" wrap="square" tIns="1008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2" name="Shape 122"/>
        <p:cNvGrpSpPr/>
        <p:nvPr/>
      </p:nvGrpSpPr>
      <p:grpSpPr>
        <a:xfrm>
          <a:off x="0" y="0"/>
          <a:ext cx="0" cy="0"/>
          <a:chOff x="0" y="0"/>
          <a:chExt cx="0" cy="0"/>
        </a:xfrm>
      </p:grpSpPr>
      <p:sp>
        <p:nvSpPr>
          <p:cNvPr id="123" name="Google Shape;123;g105bf8e28b0_2_8"/>
          <p:cNvSpPr txBox="1"/>
          <p:nvPr>
            <p:ph type="title"/>
          </p:nvPr>
        </p:nvSpPr>
        <p:spPr>
          <a:xfrm>
            <a:off x="343628" y="2371246"/>
            <a:ext cx="9393370" cy="928059"/>
          </a:xfrm>
          <a:prstGeom prst="rect">
            <a:avLst/>
          </a:prstGeom>
        </p:spPr>
        <p:txBody>
          <a:bodyPr anchorCtr="0" anchor="ctr" bIns="100800" lIns="100800" spcFirstLastPara="1" rIns="100800" wrap="square" tIns="100800">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24" name="Google Shape;124;g105bf8e28b0_2_8"/>
          <p:cNvSpPr txBox="1"/>
          <p:nvPr>
            <p:ph idx="12" type="sldNum"/>
          </p:nvPr>
        </p:nvSpPr>
        <p:spPr>
          <a:xfrm>
            <a:off x="9340296" y="5141053"/>
            <a:ext cx="604904" cy="433932"/>
          </a:xfrm>
          <a:prstGeom prst="rect">
            <a:avLst/>
          </a:prstGeom>
        </p:spPr>
        <p:txBody>
          <a:bodyPr anchorCtr="0" anchor="ctr" bIns="100800" lIns="100800" spcFirstLastPara="1" rIns="100800" wrap="square" tIns="1008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5" name="Shape 125"/>
        <p:cNvGrpSpPr/>
        <p:nvPr/>
      </p:nvGrpSpPr>
      <p:grpSpPr>
        <a:xfrm>
          <a:off x="0" y="0"/>
          <a:ext cx="0" cy="0"/>
          <a:chOff x="0" y="0"/>
          <a:chExt cx="0" cy="0"/>
        </a:xfrm>
      </p:grpSpPr>
      <p:sp>
        <p:nvSpPr>
          <p:cNvPr id="126" name="Google Shape;126;g105bf8e28b0_2_11"/>
          <p:cNvSpPr txBox="1"/>
          <p:nvPr>
            <p:ph type="title"/>
          </p:nvPr>
        </p:nvSpPr>
        <p:spPr>
          <a:xfrm>
            <a:off x="343628" y="490626"/>
            <a:ext cx="9393370" cy="631384"/>
          </a:xfrm>
          <a:prstGeom prst="rect">
            <a:avLst/>
          </a:prstGeom>
        </p:spPr>
        <p:txBody>
          <a:bodyPr anchorCtr="0" anchor="t" bIns="100800" lIns="100800" spcFirstLastPara="1" rIns="100800" wrap="square" tIns="100800">
            <a:norm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p:txBody>
      </p:sp>
      <p:sp>
        <p:nvSpPr>
          <p:cNvPr id="127" name="Google Shape;127;g105bf8e28b0_2_11"/>
          <p:cNvSpPr txBox="1"/>
          <p:nvPr>
            <p:ph idx="1" type="body"/>
          </p:nvPr>
        </p:nvSpPr>
        <p:spPr>
          <a:xfrm>
            <a:off x="343628" y="1270568"/>
            <a:ext cx="9393370" cy="3766476"/>
          </a:xfrm>
          <a:prstGeom prst="rect">
            <a:avLst/>
          </a:prstGeom>
        </p:spPr>
        <p:txBody>
          <a:bodyPr anchorCtr="0" anchor="t" bIns="100800" lIns="100800" spcFirstLastPara="1" rIns="100800" wrap="square" tIns="100800">
            <a:normAutofit/>
          </a:bodyPr>
          <a:lstStyle>
            <a:lvl1pPr indent="-355600" lvl="0" marL="457200">
              <a:spcBef>
                <a:spcPts val="0"/>
              </a:spcBef>
              <a:spcAft>
                <a:spcPts val="0"/>
              </a:spcAft>
              <a:buSzPts val="20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128" name="Google Shape;128;g105bf8e28b0_2_11"/>
          <p:cNvSpPr txBox="1"/>
          <p:nvPr>
            <p:ph idx="12" type="sldNum"/>
          </p:nvPr>
        </p:nvSpPr>
        <p:spPr>
          <a:xfrm>
            <a:off x="9340296" y="5141053"/>
            <a:ext cx="604904" cy="433932"/>
          </a:xfrm>
          <a:prstGeom prst="rect">
            <a:avLst/>
          </a:prstGeom>
        </p:spPr>
        <p:txBody>
          <a:bodyPr anchorCtr="0" anchor="ctr" bIns="100800" lIns="100800" spcFirstLastPara="1" rIns="100800" wrap="square" tIns="1008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9" name="Shape 129"/>
        <p:cNvGrpSpPr/>
        <p:nvPr/>
      </p:nvGrpSpPr>
      <p:grpSpPr>
        <a:xfrm>
          <a:off x="0" y="0"/>
          <a:ext cx="0" cy="0"/>
          <a:chOff x="0" y="0"/>
          <a:chExt cx="0" cy="0"/>
        </a:xfrm>
      </p:grpSpPr>
      <p:sp>
        <p:nvSpPr>
          <p:cNvPr id="130" name="Google Shape;130;g105bf8e28b0_2_15"/>
          <p:cNvSpPr txBox="1"/>
          <p:nvPr>
            <p:ph type="title"/>
          </p:nvPr>
        </p:nvSpPr>
        <p:spPr>
          <a:xfrm>
            <a:off x="343628" y="490626"/>
            <a:ext cx="9393370" cy="631384"/>
          </a:xfrm>
          <a:prstGeom prst="rect">
            <a:avLst/>
          </a:prstGeom>
        </p:spPr>
        <p:txBody>
          <a:bodyPr anchorCtr="0" anchor="t" bIns="100800" lIns="100800" spcFirstLastPara="1" rIns="100800" wrap="square" tIns="100800">
            <a:norm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p:txBody>
      </p:sp>
      <p:sp>
        <p:nvSpPr>
          <p:cNvPr id="131" name="Google Shape;131;g105bf8e28b0_2_15"/>
          <p:cNvSpPr txBox="1"/>
          <p:nvPr>
            <p:ph idx="1" type="body"/>
          </p:nvPr>
        </p:nvSpPr>
        <p:spPr>
          <a:xfrm>
            <a:off x="343628" y="1270568"/>
            <a:ext cx="4409612" cy="3766476"/>
          </a:xfrm>
          <a:prstGeom prst="rect">
            <a:avLst/>
          </a:prstGeom>
        </p:spPr>
        <p:txBody>
          <a:bodyPr anchorCtr="0" anchor="t" bIns="100800" lIns="100800" spcFirstLastPara="1" rIns="100800" wrap="square" tIns="100800">
            <a:normAutofit/>
          </a:bodyPr>
          <a:lstStyle>
            <a:lvl1pPr indent="-323850" lvl="0" marL="457200">
              <a:spcBef>
                <a:spcPts val="0"/>
              </a:spcBef>
              <a:spcAft>
                <a:spcPts val="0"/>
              </a:spcAft>
              <a:buSzPts val="1500"/>
              <a:buChar char="●"/>
              <a:defRPr sz="1500"/>
            </a:lvl1pPr>
            <a:lvl2pPr indent="-311150" lvl="1" marL="914400">
              <a:spcBef>
                <a:spcPts val="0"/>
              </a:spcBef>
              <a:spcAft>
                <a:spcPts val="0"/>
              </a:spcAft>
              <a:buSzPts val="1300"/>
              <a:buChar char="○"/>
              <a:defRPr sz="1300"/>
            </a:lvl2pPr>
            <a:lvl3pPr indent="-311150" lvl="2" marL="1371600">
              <a:spcBef>
                <a:spcPts val="0"/>
              </a:spcBef>
              <a:spcAft>
                <a:spcPts val="0"/>
              </a:spcAft>
              <a:buSzPts val="1300"/>
              <a:buChar char="■"/>
              <a:defRPr sz="1300"/>
            </a:lvl3pPr>
            <a:lvl4pPr indent="-311150" lvl="3" marL="1828800">
              <a:spcBef>
                <a:spcPts val="0"/>
              </a:spcBef>
              <a:spcAft>
                <a:spcPts val="0"/>
              </a:spcAft>
              <a:buSzPts val="1300"/>
              <a:buChar char="●"/>
              <a:defRPr sz="1300"/>
            </a:lvl4pPr>
            <a:lvl5pPr indent="-311150" lvl="4" marL="2286000">
              <a:spcBef>
                <a:spcPts val="0"/>
              </a:spcBef>
              <a:spcAft>
                <a:spcPts val="0"/>
              </a:spcAft>
              <a:buSzPts val="1300"/>
              <a:buChar char="○"/>
              <a:defRPr sz="1300"/>
            </a:lvl5pPr>
            <a:lvl6pPr indent="-311150" lvl="5" marL="2743200">
              <a:spcBef>
                <a:spcPts val="0"/>
              </a:spcBef>
              <a:spcAft>
                <a:spcPts val="0"/>
              </a:spcAft>
              <a:buSzPts val="1300"/>
              <a:buChar char="■"/>
              <a:defRPr sz="1300"/>
            </a:lvl6pPr>
            <a:lvl7pPr indent="-311150" lvl="6" marL="3200400">
              <a:spcBef>
                <a:spcPts val="0"/>
              </a:spcBef>
              <a:spcAft>
                <a:spcPts val="0"/>
              </a:spcAft>
              <a:buSzPts val="1300"/>
              <a:buChar char="●"/>
              <a:defRPr sz="1300"/>
            </a:lvl7pPr>
            <a:lvl8pPr indent="-311150" lvl="7" marL="3657600">
              <a:spcBef>
                <a:spcPts val="0"/>
              </a:spcBef>
              <a:spcAft>
                <a:spcPts val="0"/>
              </a:spcAft>
              <a:buSzPts val="1300"/>
              <a:buChar char="○"/>
              <a:defRPr sz="1300"/>
            </a:lvl8pPr>
            <a:lvl9pPr indent="-311150" lvl="8" marL="4114800">
              <a:spcBef>
                <a:spcPts val="0"/>
              </a:spcBef>
              <a:spcAft>
                <a:spcPts val="0"/>
              </a:spcAft>
              <a:buSzPts val="1300"/>
              <a:buChar char="■"/>
              <a:defRPr sz="1300"/>
            </a:lvl9pPr>
          </a:lstStyle>
          <a:p/>
        </p:txBody>
      </p:sp>
      <p:sp>
        <p:nvSpPr>
          <p:cNvPr id="132" name="Google Shape;132;g105bf8e28b0_2_15"/>
          <p:cNvSpPr txBox="1"/>
          <p:nvPr>
            <p:ph idx="2" type="body"/>
          </p:nvPr>
        </p:nvSpPr>
        <p:spPr>
          <a:xfrm>
            <a:off x="5327385" y="1270568"/>
            <a:ext cx="4409612" cy="3766476"/>
          </a:xfrm>
          <a:prstGeom prst="rect">
            <a:avLst/>
          </a:prstGeom>
        </p:spPr>
        <p:txBody>
          <a:bodyPr anchorCtr="0" anchor="t" bIns="100800" lIns="100800" spcFirstLastPara="1" rIns="100800" wrap="square" tIns="100800">
            <a:normAutofit/>
          </a:bodyPr>
          <a:lstStyle>
            <a:lvl1pPr indent="-323850" lvl="0" marL="457200">
              <a:spcBef>
                <a:spcPts val="0"/>
              </a:spcBef>
              <a:spcAft>
                <a:spcPts val="0"/>
              </a:spcAft>
              <a:buSzPts val="1500"/>
              <a:buChar char="●"/>
              <a:defRPr sz="1500"/>
            </a:lvl1pPr>
            <a:lvl2pPr indent="-311150" lvl="1" marL="914400">
              <a:spcBef>
                <a:spcPts val="0"/>
              </a:spcBef>
              <a:spcAft>
                <a:spcPts val="0"/>
              </a:spcAft>
              <a:buSzPts val="1300"/>
              <a:buChar char="○"/>
              <a:defRPr sz="1300"/>
            </a:lvl2pPr>
            <a:lvl3pPr indent="-311150" lvl="2" marL="1371600">
              <a:spcBef>
                <a:spcPts val="0"/>
              </a:spcBef>
              <a:spcAft>
                <a:spcPts val="0"/>
              </a:spcAft>
              <a:buSzPts val="1300"/>
              <a:buChar char="■"/>
              <a:defRPr sz="1300"/>
            </a:lvl3pPr>
            <a:lvl4pPr indent="-311150" lvl="3" marL="1828800">
              <a:spcBef>
                <a:spcPts val="0"/>
              </a:spcBef>
              <a:spcAft>
                <a:spcPts val="0"/>
              </a:spcAft>
              <a:buSzPts val="1300"/>
              <a:buChar char="●"/>
              <a:defRPr sz="1300"/>
            </a:lvl4pPr>
            <a:lvl5pPr indent="-311150" lvl="4" marL="2286000">
              <a:spcBef>
                <a:spcPts val="0"/>
              </a:spcBef>
              <a:spcAft>
                <a:spcPts val="0"/>
              </a:spcAft>
              <a:buSzPts val="1300"/>
              <a:buChar char="○"/>
              <a:defRPr sz="1300"/>
            </a:lvl5pPr>
            <a:lvl6pPr indent="-311150" lvl="5" marL="2743200">
              <a:spcBef>
                <a:spcPts val="0"/>
              </a:spcBef>
              <a:spcAft>
                <a:spcPts val="0"/>
              </a:spcAft>
              <a:buSzPts val="1300"/>
              <a:buChar char="■"/>
              <a:defRPr sz="1300"/>
            </a:lvl6pPr>
            <a:lvl7pPr indent="-311150" lvl="6" marL="3200400">
              <a:spcBef>
                <a:spcPts val="0"/>
              </a:spcBef>
              <a:spcAft>
                <a:spcPts val="0"/>
              </a:spcAft>
              <a:buSzPts val="1300"/>
              <a:buChar char="●"/>
              <a:defRPr sz="1300"/>
            </a:lvl7pPr>
            <a:lvl8pPr indent="-311150" lvl="7" marL="3657600">
              <a:spcBef>
                <a:spcPts val="0"/>
              </a:spcBef>
              <a:spcAft>
                <a:spcPts val="0"/>
              </a:spcAft>
              <a:buSzPts val="1300"/>
              <a:buChar char="○"/>
              <a:defRPr sz="1300"/>
            </a:lvl8pPr>
            <a:lvl9pPr indent="-311150" lvl="8" marL="4114800">
              <a:spcBef>
                <a:spcPts val="0"/>
              </a:spcBef>
              <a:spcAft>
                <a:spcPts val="0"/>
              </a:spcAft>
              <a:buSzPts val="1300"/>
              <a:buChar char="■"/>
              <a:defRPr sz="1300"/>
            </a:lvl9pPr>
          </a:lstStyle>
          <a:p/>
        </p:txBody>
      </p:sp>
      <p:sp>
        <p:nvSpPr>
          <p:cNvPr id="133" name="Google Shape;133;g105bf8e28b0_2_15"/>
          <p:cNvSpPr txBox="1"/>
          <p:nvPr>
            <p:ph idx="12" type="sldNum"/>
          </p:nvPr>
        </p:nvSpPr>
        <p:spPr>
          <a:xfrm>
            <a:off x="9340296" y="5141053"/>
            <a:ext cx="604904" cy="433932"/>
          </a:xfrm>
          <a:prstGeom prst="rect">
            <a:avLst/>
          </a:prstGeom>
        </p:spPr>
        <p:txBody>
          <a:bodyPr anchorCtr="0" anchor="ctr" bIns="100800" lIns="100800" spcFirstLastPara="1" rIns="100800" wrap="square" tIns="1008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4" name="Shape 134"/>
        <p:cNvGrpSpPr/>
        <p:nvPr/>
      </p:nvGrpSpPr>
      <p:grpSpPr>
        <a:xfrm>
          <a:off x="0" y="0"/>
          <a:ext cx="0" cy="0"/>
          <a:chOff x="0" y="0"/>
          <a:chExt cx="0" cy="0"/>
        </a:xfrm>
      </p:grpSpPr>
      <p:sp>
        <p:nvSpPr>
          <p:cNvPr id="135" name="Google Shape;135;g105bf8e28b0_2_20"/>
          <p:cNvSpPr txBox="1"/>
          <p:nvPr>
            <p:ph type="title"/>
          </p:nvPr>
        </p:nvSpPr>
        <p:spPr>
          <a:xfrm>
            <a:off x="343628" y="490626"/>
            <a:ext cx="9393370" cy="631384"/>
          </a:xfrm>
          <a:prstGeom prst="rect">
            <a:avLst/>
          </a:prstGeom>
        </p:spPr>
        <p:txBody>
          <a:bodyPr anchorCtr="0" anchor="t" bIns="100800" lIns="100800" spcFirstLastPara="1" rIns="100800" wrap="square" tIns="100800">
            <a:norm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p:txBody>
      </p:sp>
      <p:sp>
        <p:nvSpPr>
          <p:cNvPr id="136" name="Google Shape;136;g105bf8e28b0_2_20"/>
          <p:cNvSpPr txBox="1"/>
          <p:nvPr>
            <p:ph idx="12" type="sldNum"/>
          </p:nvPr>
        </p:nvSpPr>
        <p:spPr>
          <a:xfrm>
            <a:off x="9340296" y="5141053"/>
            <a:ext cx="604904" cy="433932"/>
          </a:xfrm>
          <a:prstGeom prst="rect">
            <a:avLst/>
          </a:prstGeom>
        </p:spPr>
        <p:txBody>
          <a:bodyPr anchorCtr="0" anchor="ctr" bIns="100800" lIns="100800" spcFirstLastPara="1" rIns="100800" wrap="square" tIns="1008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3" name="Shape 13"/>
        <p:cNvGrpSpPr/>
        <p:nvPr/>
      </p:nvGrpSpPr>
      <p:grpSpPr>
        <a:xfrm>
          <a:off x="0" y="0"/>
          <a:ext cx="0" cy="0"/>
          <a:chOff x="0" y="0"/>
          <a:chExt cx="0" cy="0"/>
        </a:xfrm>
      </p:grpSpPr>
      <p:sp>
        <p:nvSpPr>
          <p:cNvPr id="14" name="Google Shape;14;p14"/>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 name="Google Shape;15;p14"/>
          <p:cNvSpPr txBox="1"/>
          <p:nvPr>
            <p:ph idx="1" type="body"/>
          </p:nvPr>
        </p:nvSpPr>
        <p:spPr>
          <a:xfrm>
            <a:off x="360000" y="1350000"/>
            <a:ext cx="1065900" cy="35088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7" name="Shape 137"/>
        <p:cNvGrpSpPr/>
        <p:nvPr/>
      </p:nvGrpSpPr>
      <p:grpSpPr>
        <a:xfrm>
          <a:off x="0" y="0"/>
          <a:ext cx="0" cy="0"/>
          <a:chOff x="0" y="0"/>
          <a:chExt cx="0" cy="0"/>
        </a:xfrm>
      </p:grpSpPr>
      <p:sp>
        <p:nvSpPr>
          <p:cNvPr id="138" name="Google Shape;138;g105bf8e28b0_2_23"/>
          <p:cNvSpPr txBox="1"/>
          <p:nvPr>
            <p:ph type="title"/>
          </p:nvPr>
        </p:nvSpPr>
        <p:spPr>
          <a:xfrm>
            <a:off x="343628" y="612532"/>
            <a:ext cx="3095625" cy="833136"/>
          </a:xfrm>
          <a:prstGeom prst="rect">
            <a:avLst/>
          </a:prstGeom>
        </p:spPr>
        <p:txBody>
          <a:bodyPr anchorCtr="0" anchor="b" bIns="100800" lIns="100800" spcFirstLastPara="1" rIns="100800" wrap="square" tIns="10080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139" name="Google Shape;139;g105bf8e28b0_2_23"/>
          <p:cNvSpPr txBox="1"/>
          <p:nvPr>
            <p:ph idx="1" type="body"/>
          </p:nvPr>
        </p:nvSpPr>
        <p:spPr>
          <a:xfrm>
            <a:off x="343628" y="1531991"/>
            <a:ext cx="3095625" cy="3505190"/>
          </a:xfrm>
          <a:prstGeom prst="rect">
            <a:avLst/>
          </a:prstGeom>
        </p:spPr>
        <p:txBody>
          <a:bodyPr anchorCtr="0" anchor="t" bIns="100800" lIns="100800" spcFirstLastPara="1" rIns="100800" wrap="square" tIns="100800">
            <a:normAutofit/>
          </a:bodyPr>
          <a:lstStyle>
            <a:lvl1pPr indent="-311150" lvl="0" marL="457200">
              <a:spcBef>
                <a:spcPts val="0"/>
              </a:spcBef>
              <a:spcAft>
                <a:spcPts val="0"/>
              </a:spcAft>
              <a:buSzPts val="1300"/>
              <a:buChar char="●"/>
              <a:defRPr sz="1300"/>
            </a:lvl1pPr>
            <a:lvl2pPr indent="-311150" lvl="1" marL="914400">
              <a:spcBef>
                <a:spcPts val="0"/>
              </a:spcBef>
              <a:spcAft>
                <a:spcPts val="0"/>
              </a:spcAft>
              <a:buSzPts val="1300"/>
              <a:buChar char="○"/>
              <a:defRPr sz="1300"/>
            </a:lvl2pPr>
            <a:lvl3pPr indent="-311150" lvl="2" marL="1371600">
              <a:spcBef>
                <a:spcPts val="0"/>
              </a:spcBef>
              <a:spcAft>
                <a:spcPts val="0"/>
              </a:spcAft>
              <a:buSzPts val="1300"/>
              <a:buChar char="■"/>
              <a:defRPr sz="1300"/>
            </a:lvl3pPr>
            <a:lvl4pPr indent="-311150" lvl="3" marL="1828800">
              <a:spcBef>
                <a:spcPts val="0"/>
              </a:spcBef>
              <a:spcAft>
                <a:spcPts val="0"/>
              </a:spcAft>
              <a:buSzPts val="1300"/>
              <a:buChar char="●"/>
              <a:defRPr sz="1300"/>
            </a:lvl4pPr>
            <a:lvl5pPr indent="-311150" lvl="4" marL="2286000">
              <a:spcBef>
                <a:spcPts val="0"/>
              </a:spcBef>
              <a:spcAft>
                <a:spcPts val="0"/>
              </a:spcAft>
              <a:buSzPts val="1300"/>
              <a:buChar char="○"/>
              <a:defRPr sz="1300"/>
            </a:lvl5pPr>
            <a:lvl6pPr indent="-311150" lvl="5" marL="2743200">
              <a:spcBef>
                <a:spcPts val="0"/>
              </a:spcBef>
              <a:spcAft>
                <a:spcPts val="0"/>
              </a:spcAft>
              <a:buSzPts val="1300"/>
              <a:buChar char="■"/>
              <a:defRPr sz="1300"/>
            </a:lvl6pPr>
            <a:lvl7pPr indent="-311150" lvl="6" marL="3200400">
              <a:spcBef>
                <a:spcPts val="0"/>
              </a:spcBef>
              <a:spcAft>
                <a:spcPts val="0"/>
              </a:spcAft>
              <a:buSzPts val="1300"/>
              <a:buChar char="●"/>
              <a:defRPr sz="1300"/>
            </a:lvl7pPr>
            <a:lvl8pPr indent="-311150" lvl="7" marL="3657600">
              <a:spcBef>
                <a:spcPts val="0"/>
              </a:spcBef>
              <a:spcAft>
                <a:spcPts val="0"/>
              </a:spcAft>
              <a:buSzPts val="1300"/>
              <a:buChar char="○"/>
              <a:defRPr sz="1300"/>
            </a:lvl8pPr>
            <a:lvl9pPr indent="-311150" lvl="8" marL="4114800">
              <a:spcBef>
                <a:spcPts val="0"/>
              </a:spcBef>
              <a:spcAft>
                <a:spcPts val="0"/>
              </a:spcAft>
              <a:buSzPts val="1300"/>
              <a:buChar char="■"/>
              <a:defRPr sz="1300"/>
            </a:lvl9pPr>
          </a:lstStyle>
          <a:p/>
        </p:txBody>
      </p:sp>
      <p:sp>
        <p:nvSpPr>
          <p:cNvPr id="140" name="Google Shape;140;g105bf8e28b0_2_23"/>
          <p:cNvSpPr txBox="1"/>
          <p:nvPr>
            <p:ph idx="12" type="sldNum"/>
          </p:nvPr>
        </p:nvSpPr>
        <p:spPr>
          <a:xfrm>
            <a:off x="9340296" y="5141053"/>
            <a:ext cx="604904" cy="433932"/>
          </a:xfrm>
          <a:prstGeom prst="rect">
            <a:avLst/>
          </a:prstGeom>
        </p:spPr>
        <p:txBody>
          <a:bodyPr anchorCtr="0" anchor="ctr" bIns="100800" lIns="100800" spcFirstLastPara="1" rIns="100800" wrap="square" tIns="1008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1" name="Shape 141"/>
        <p:cNvGrpSpPr/>
        <p:nvPr/>
      </p:nvGrpSpPr>
      <p:grpSpPr>
        <a:xfrm>
          <a:off x="0" y="0"/>
          <a:ext cx="0" cy="0"/>
          <a:chOff x="0" y="0"/>
          <a:chExt cx="0" cy="0"/>
        </a:xfrm>
      </p:grpSpPr>
      <p:sp>
        <p:nvSpPr>
          <p:cNvPr id="142" name="Google Shape;142;g105bf8e28b0_2_27"/>
          <p:cNvSpPr txBox="1"/>
          <p:nvPr>
            <p:ph type="title"/>
          </p:nvPr>
        </p:nvSpPr>
        <p:spPr>
          <a:xfrm>
            <a:off x="540467" y="496276"/>
            <a:ext cx="7020058" cy="4509981"/>
          </a:xfrm>
          <a:prstGeom prst="rect">
            <a:avLst/>
          </a:prstGeom>
        </p:spPr>
        <p:txBody>
          <a:bodyPr anchorCtr="0" anchor="ctr" bIns="100800" lIns="100800" spcFirstLastPara="1" rIns="100800" wrap="square" tIns="100800">
            <a:normAutofit/>
          </a:bodyPr>
          <a:lstStyle>
            <a:lvl1pPr lvl="0">
              <a:spcBef>
                <a:spcPts val="0"/>
              </a:spcBef>
              <a:spcAft>
                <a:spcPts val="0"/>
              </a:spcAft>
              <a:buSzPts val="5300"/>
              <a:buNone/>
              <a:defRPr sz="5300"/>
            </a:lvl1pPr>
            <a:lvl2pPr lvl="1">
              <a:spcBef>
                <a:spcPts val="0"/>
              </a:spcBef>
              <a:spcAft>
                <a:spcPts val="0"/>
              </a:spcAft>
              <a:buSzPts val="5300"/>
              <a:buNone/>
              <a:defRPr sz="5300"/>
            </a:lvl2pPr>
            <a:lvl3pPr lvl="2">
              <a:spcBef>
                <a:spcPts val="0"/>
              </a:spcBef>
              <a:spcAft>
                <a:spcPts val="0"/>
              </a:spcAft>
              <a:buSzPts val="5300"/>
              <a:buNone/>
              <a:defRPr sz="5300"/>
            </a:lvl3pPr>
            <a:lvl4pPr lvl="3">
              <a:spcBef>
                <a:spcPts val="0"/>
              </a:spcBef>
              <a:spcAft>
                <a:spcPts val="0"/>
              </a:spcAft>
              <a:buSzPts val="5300"/>
              <a:buNone/>
              <a:defRPr sz="5300"/>
            </a:lvl4pPr>
            <a:lvl5pPr lvl="4">
              <a:spcBef>
                <a:spcPts val="0"/>
              </a:spcBef>
              <a:spcAft>
                <a:spcPts val="0"/>
              </a:spcAft>
              <a:buSzPts val="5300"/>
              <a:buNone/>
              <a:defRPr sz="5300"/>
            </a:lvl5pPr>
            <a:lvl6pPr lvl="5">
              <a:spcBef>
                <a:spcPts val="0"/>
              </a:spcBef>
              <a:spcAft>
                <a:spcPts val="0"/>
              </a:spcAft>
              <a:buSzPts val="5300"/>
              <a:buNone/>
              <a:defRPr sz="5300"/>
            </a:lvl6pPr>
            <a:lvl7pPr lvl="6">
              <a:spcBef>
                <a:spcPts val="0"/>
              </a:spcBef>
              <a:spcAft>
                <a:spcPts val="0"/>
              </a:spcAft>
              <a:buSzPts val="5300"/>
              <a:buNone/>
              <a:defRPr sz="5300"/>
            </a:lvl7pPr>
            <a:lvl8pPr lvl="7">
              <a:spcBef>
                <a:spcPts val="0"/>
              </a:spcBef>
              <a:spcAft>
                <a:spcPts val="0"/>
              </a:spcAft>
              <a:buSzPts val="5300"/>
              <a:buNone/>
              <a:defRPr sz="5300"/>
            </a:lvl8pPr>
            <a:lvl9pPr lvl="8">
              <a:spcBef>
                <a:spcPts val="0"/>
              </a:spcBef>
              <a:spcAft>
                <a:spcPts val="0"/>
              </a:spcAft>
              <a:buSzPts val="5300"/>
              <a:buNone/>
              <a:defRPr sz="5300"/>
            </a:lvl9pPr>
          </a:lstStyle>
          <a:p/>
        </p:txBody>
      </p:sp>
      <p:sp>
        <p:nvSpPr>
          <p:cNvPr id="143" name="Google Shape;143;g105bf8e28b0_2_27"/>
          <p:cNvSpPr txBox="1"/>
          <p:nvPr>
            <p:ph idx="12" type="sldNum"/>
          </p:nvPr>
        </p:nvSpPr>
        <p:spPr>
          <a:xfrm>
            <a:off x="9340296" y="5141053"/>
            <a:ext cx="604904" cy="433932"/>
          </a:xfrm>
          <a:prstGeom prst="rect">
            <a:avLst/>
          </a:prstGeom>
        </p:spPr>
        <p:txBody>
          <a:bodyPr anchorCtr="0" anchor="ctr" bIns="100800" lIns="100800" spcFirstLastPara="1" rIns="100800" wrap="square" tIns="1008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4" name="Shape 144"/>
        <p:cNvGrpSpPr/>
        <p:nvPr/>
      </p:nvGrpSpPr>
      <p:grpSpPr>
        <a:xfrm>
          <a:off x="0" y="0"/>
          <a:ext cx="0" cy="0"/>
          <a:chOff x="0" y="0"/>
          <a:chExt cx="0" cy="0"/>
        </a:xfrm>
      </p:grpSpPr>
      <p:sp>
        <p:nvSpPr>
          <p:cNvPr id="145" name="Google Shape;145;g105bf8e28b0_2_30"/>
          <p:cNvSpPr/>
          <p:nvPr/>
        </p:nvSpPr>
        <p:spPr>
          <a:xfrm>
            <a:off x="5040313" y="-138"/>
            <a:ext cx="5040313" cy="5670550"/>
          </a:xfrm>
          <a:prstGeom prst="rect">
            <a:avLst/>
          </a:prstGeom>
          <a:solidFill>
            <a:schemeClr val="lt2"/>
          </a:solidFill>
          <a:ln>
            <a:noFill/>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146" name="Google Shape;146;g105bf8e28b0_2_30"/>
          <p:cNvSpPr txBox="1"/>
          <p:nvPr>
            <p:ph type="title"/>
          </p:nvPr>
        </p:nvSpPr>
        <p:spPr>
          <a:xfrm>
            <a:off x="292695" y="1359537"/>
            <a:ext cx="4459552" cy="1634190"/>
          </a:xfrm>
          <a:prstGeom prst="rect">
            <a:avLst/>
          </a:prstGeom>
        </p:spPr>
        <p:txBody>
          <a:bodyPr anchorCtr="0" anchor="b" bIns="100800" lIns="100800" spcFirstLastPara="1" rIns="100800" wrap="square" tIns="100800">
            <a:normAutofit/>
          </a:bodyPr>
          <a:lstStyle>
            <a:lvl1pPr lvl="0" algn="ctr">
              <a:spcBef>
                <a:spcPts val="0"/>
              </a:spcBef>
              <a:spcAft>
                <a:spcPts val="0"/>
              </a:spcAft>
              <a:buSzPts val="4600"/>
              <a:buNone/>
              <a:defRPr sz="4600"/>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p:txBody>
      </p:sp>
      <p:sp>
        <p:nvSpPr>
          <p:cNvPr id="147" name="Google Shape;147;g105bf8e28b0_2_30"/>
          <p:cNvSpPr txBox="1"/>
          <p:nvPr>
            <p:ph idx="1" type="subTitle"/>
          </p:nvPr>
        </p:nvSpPr>
        <p:spPr>
          <a:xfrm>
            <a:off x="292695" y="3090304"/>
            <a:ext cx="4459552" cy="1361660"/>
          </a:xfrm>
          <a:prstGeom prst="rect">
            <a:avLst/>
          </a:prstGeom>
        </p:spPr>
        <p:txBody>
          <a:bodyPr anchorCtr="0" anchor="t" bIns="100800" lIns="100800" spcFirstLastPara="1" rIns="100800" wrap="square" tIns="100800">
            <a:normAutofit/>
          </a:bodyPr>
          <a:lstStyle>
            <a:lvl1pPr lvl="0" algn="ctr">
              <a:lnSpc>
                <a:spcPct val="100000"/>
              </a:lnSpc>
              <a:spcBef>
                <a:spcPts val="0"/>
              </a:spcBef>
              <a:spcAft>
                <a:spcPts val="0"/>
              </a:spcAft>
              <a:buSzPts val="2300"/>
              <a:buNone/>
              <a:defRPr sz="2300"/>
            </a:lvl1pPr>
            <a:lvl2pPr lvl="1" algn="ctr">
              <a:lnSpc>
                <a:spcPct val="100000"/>
              </a:lnSpc>
              <a:spcBef>
                <a:spcPts val="0"/>
              </a:spcBef>
              <a:spcAft>
                <a:spcPts val="0"/>
              </a:spcAft>
              <a:buSzPts val="2300"/>
              <a:buNone/>
              <a:defRPr sz="2300"/>
            </a:lvl2pPr>
            <a:lvl3pPr lvl="2" algn="ctr">
              <a:lnSpc>
                <a:spcPct val="100000"/>
              </a:lnSpc>
              <a:spcBef>
                <a:spcPts val="0"/>
              </a:spcBef>
              <a:spcAft>
                <a:spcPts val="0"/>
              </a:spcAft>
              <a:buSzPts val="2300"/>
              <a:buNone/>
              <a:defRPr sz="2300"/>
            </a:lvl3pPr>
            <a:lvl4pPr lvl="3" algn="ctr">
              <a:lnSpc>
                <a:spcPct val="100000"/>
              </a:lnSpc>
              <a:spcBef>
                <a:spcPts val="0"/>
              </a:spcBef>
              <a:spcAft>
                <a:spcPts val="0"/>
              </a:spcAft>
              <a:buSzPts val="2300"/>
              <a:buNone/>
              <a:defRPr sz="2300"/>
            </a:lvl4pPr>
            <a:lvl5pPr lvl="4" algn="ctr">
              <a:lnSpc>
                <a:spcPct val="100000"/>
              </a:lnSpc>
              <a:spcBef>
                <a:spcPts val="0"/>
              </a:spcBef>
              <a:spcAft>
                <a:spcPts val="0"/>
              </a:spcAft>
              <a:buSzPts val="2300"/>
              <a:buNone/>
              <a:defRPr sz="2300"/>
            </a:lvl5pPr>
            <a:lvl6pPr lvl="5" algn="ctr">
              <a:lnSpc>
                <a:spcPct val="100000"/>
              </a:lnSpc>
              <a:spcBef>
                <a:spcPts val="0"/>
              </a:spcBef>
              <a:spcAft>
                <a:spcPts val="0"/>
              </a:spcAft>
              <a:buSzPts val="2300"/>
              <a:buNone/>
              <a:defRPr sz="2300"/>
            </a:lvl6pPr>
            <a:lvl7pPr lvl="6" algn="ctr">
              <a:lnSpc>
                <a:spcPct val="100000"/>
              </a:lnSpc>
              <a:spcBef>
                <a:spcPts val="0"/>
              </a:spcBef>
              <a:spcAft>
                <a:spcPts val="0"/>
              </a:spcAft>
              <a:buSzPts val="2300"/>
              <a:buNone/>
              <a:defRPr sz="2300"/>
            </a:lvl7pPr>
            <a:lvl8pPr lvl="7" algn="ctr">
              <a:lnSpc>
                <a:spcPct val="100000"/>
              </a:lnSpc>
              <a:spcBef>
                <a:spcPts val="0"/>
              </a:spcBef>
              <a:spcAft>
                <a:spcPts val="0"/>
              </a:spcAft>
              <a:buSzPts val="2300"/>
              <a:buNone/>
              <a:defRPr sz="2300"/>
            </a:lvl8pPr>
            <a:lvl9pPr lvl="8" algn="ctr">
              <a:lnSpc>
                <a:spcPct val="100000"/>
              </a:lnSpc>
              <a:spcBef>
                <a:spcPts val="0"/>
              </a:spcBef>
              <a:spcAft>
                <a:spcPts val="0"/>
              </a:spcAft>
              <a:buSzPts val="2300"/>
              <a:buNone/>
              <a:defRPr sz="2300"/>
            </a:lvl9pPr>
          </a:lstStyle>
          <a:p/>
        </p:txBody>
      </p:sp>
      <p:sp>
        <p:nvSpPr>
          <p:cNvPr id="148" name="Google Shape;148;g105bf8e28b0_2_30"/>
          <p:cNvSpPr txBox="1"/>
          <p:nvPr>
            <p:ph idx="2" type="body"/>
          </p:nvPr>
        </p:nvSpPr>
        <p:spPr>
          <a:xfrm>
            <a:off x="5445456" y="798270"/>
            <a:ext cx="4230026" cy="4073734"/>
          </a:xfrm>
          <a:prstGeom prst="rect">
            <a:avLst/>
          </a:prstGeom>
        </p:spPr>
        <p:txBody>
          <a:bodyPr anchorCtr="0" anchor="ctr" bIns="100800" lIns="100800" spcFirstLastPara="1" rIns="100800" wrap="square" tIns="100800">
            <a:normAutofit/>
          </a:bodyPr>
          <a:lstStyle>
            <a:lvl1pPr indent="-355600" lvl="0" marL="457200">
              <a:spcBef>
                <a:spcPts val="0"/>
              </a:spcBef>
              <a:spcAft>
                <a:spcPts val="0"/>
              </a:spcAft>
              <a:buSzPts val="20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149" name="Google Shape;149;g105bf8e28b0_2_30"/>
          <p:cNvSpPr txBox="1"/>
          <p:nvPr>
            <p:ph idx="12" type="sldNum"/>
          </p:nvPr>
        </p:nvSpPr>
        <p:spPr>
          <a:xfrm>
            <a:off x="9340296" y="5141053"/>
            <a:ext cx="604904" cy="433932"/>
          </a:xfrm>
          <a:prstGeom prst="rect">
            <a:avLst/>
          </a:prstGeom>
        </p:spPr>
        <p:txBody>
          <a:bodyPr anchorCtr="0" anchor="ctr" bIns="100800" lIns="100800" spcFirstLastPara="1" rIns="100800" wrap="square" tIns="1008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0" name="Shape 150"/>
        <p:cNvGrpSpPr/>
        <p:nvPr/>
      </p:nvGrpSpPr>
      <p:grpSpPr>
        <a:xfrm>
          <a:off x="0" y="0"/>
          <a:ext cx="0" cy="0"/>
          <a:chOff x="0" y="0"/>
          <a:chExt cx="0" cy="0"/>
        </a:xfrm>
      </p:grpSpPr>
      <p:sp>
        <p:nvSpPr>
          <p:cNvPr id="151" name="Google Shape;151;g105bf8e28b0_2_36"/>
          <p:cNvSpPr txBox="1"/>
          <p:nvPr>
            <p:ph idx="1" type="body"/>
          </p:nvPr>
        </p:nvSpPr>
        <p:spPr>
          <a:xfrm>
            <a:off x="343628" y="4664078"/>
            <a:ext cx="6613261" cy="667104"/>
          </a:xfrm>
          <a:prstGeom prst="rect">
            <a:avLst/>
          </a:prstGeom>
        </p:spPr>
        <p:txBody>
          <a:bodyPr anchorCtr="0" anchor="ctr" bIns="100800" lIns="100800" spcFirstLastPara="1" rIns="100800" wrap="square" tIns="100800">
            <a:normAutofit/>
          </a:bodyPr>
          <a:lstStyle>
            <a:lvl1pPr indent="-228600" lvl="0" marL="457200">
              <a:lnSpc>
                <a:spcPct val="100000"/>
              </a:lnSpc>
              <a:spcBef>
                <a:spcPts val="0"/>
              </a:spcBef>
              <a:spcAft>
                <a:spcPts val="0"/>
              </a:spcAft>
              <a:buSzPts val="2000"/>
              <a:buNone/>
              <a:defRPr/>
            </a:lvl1pPr>
          </a:lstStyle>
          <a:p/>
        </p:txBody>
      </p:sp>
      <p:sp>
        <p:nvSpPr>
          <p:cNvPr id="152" name="Google Shape;152;g105bf8e28b0_2_36"/>
          <p:cNvSpPr txBox="1"/>
          <p:nvPr>
            <p:ph idx="12" type="sldNum"/>
          </p:nvPr>
        </p:nvSpPr>
        <p:spPr>
          <a:xfrm>
            <a:off x="9340296" y="5141053"/>
            <a:ext cx="604904" cy="433932"/>
          </a:xfrm>
          <a:prstGeom prst="rect">
            <a:avLst/>
          </a:prstGeom>
        </p:spPr>
        <p:txBody>
          <a:bodyPr anchorCtr="0" anchor="ctr" bIns="100800" lIns="100800" spcFirstLastPara="1" rIns="100800" wrap="square" tIns="1008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3" name="Shape 153"/>
        <p:cNvGrpSpPr/>
        <p:nvPr/>
      </p:nvGrpSpPr>
      <p:grpSpPr>
        <a:xfrm>
          <a:off x="0" y="0"/>
          <a:ext cx="0" cy="0"/>
          <a:chOff x="0" y="0"/>
          <a:chExt cx="0" cy="0"/>
        </a:xfrm>
      </p:grpSpPr>
      <p:sp>
        <p:nvSpPr>
          <p:cNvPr id="154" name="Google Shape;154;g105bf8e28b0_2_39"/>
          <p:cNvSpPr txBox="1"/>
          <p:nvPr>
            <p:ph hasCustomPrompt="1" type="title"/>
          </p:nvPr>
        </p:nvSpPr>
        <p:spPr>
          <a:xfrm>
            <a:off x="343628" y="1219469"/>
            <a:ext cx="9393370" cy="2164698"/>
          </a:xfrm>
          <a:prstGeom prst="rect">
            <a:avLst/>
          </a:prstGeom>
        </p:spPr>
        <p:txBody>
          <a:bodyPr anchorCtr="0" anchor="b" bIns="100800" lIns="100800" spcFirstLastPara="1" rIns="100800" wrap="square" tIns="100800">
            <a:normAutofit/>
          </a:bodyPr>
          <a:lstStyle>
            <a:lvl1pPr lvl="0" algn="ctr">
              <a:spcBef>
                <a:spcPts val="0"/>
              </a:spcBef>
              <a:spcAft>
                <a:spcPts val="0"/>
              </a:spcAft>
              <a:buSzPts val="13200"/>
              <a:buNone/>
              <a:defRPr sz="13200"/>
            </a:lvl1pPr>
            <a:lvl2pPr lvl="1" algn="ctr">
              <a:spcBef>
                <a:spcPts val="0"/>
              </a:spcBef>
              <a:spcAft>
                <a:spcPts val="0"/>
              </a:spcAft>
              <a:buSzPts val="13200"/>
              <a:buNone/>
              <a:defRPr sz="13200"/>
            </a:lvl2pPr>
            <a:lvl3pPr lvl="2" algn="ctr">
              <a:spcBef>
                <a:spcPts val="0"/>
              </a:spcBef>
              <a:spcAft>
                <a:spcPts val="0"/>
              </a:spcAft>
              <a:buSzPts val="13200"/>
              <a:buNone/>
              <a:defRPr sz="13200"/>
            </a:lvl3pPr>
            <a:lvl4pPr lvl="3" algn="ctr">
              <a:spcBef>
                <a:spcPts val="0"/>
              </a:spcBef>
              <a:spcAft>
                <a:spcPts val="0"/>
              </a:spcAft>
              <a:buSzPts val="13200"/>
              <a:buNone/>
              <a:defRPr sz="13200"/>
            </a:lvl4pPr>
            <a:lvl5pPr lvl="4" algn="ctr">
              <a:spcBef>
                <a:spcPts val="0"/>
              </a:spcBef>
              <a:spcAft>
                <a:spcPts val="0"/>
              </a:spcAft>
              <a:buSzPts val="13200"/>
              <a:buNone/>
              <a:defRPr sz="13200"/>
            </a:lvl5pPr>
            <a:lvl6pPr lvl="5" algn="ctr">
              <a:spcBef>
                <a:spcPts val="0"/>
              </a:spcBef>
              <a:spcAft>
                <a:spcPts val="0"/>
              </a:spcAft>
              <a:buSzPts val="13200"/>
              <a:buNone/>
              <a:defRPr sz="13200"/>
            </a:lvl6pPr>
            <a:lvl7pPr lvl="6" algn="ctr">
              <a:spcBef>
                <a:spcPts val="0"/>
              </a:spcBef>
              <a:spcAft>
                <a:spcPts val="0"/>
              </a:spcAft>
              <a:buSzPts val="13200"/>
              <a:buNone/>
              <a:defRPr sz="13200"/>
            </a:lvl7pPr>
            <a:lvl8pPr lvl="7" algn="ctr">
              <a:spcBef>
                <a:spcPts val="0"/>
              </a:spcBef>
              <a:spcAft>
                <a:spcPts val="0"/>
              </a:spcAft>
              <a:buSzPts val="13200"/>
              <a:buNone/>
              <a:defRPr sz="13200"/>
            </a:lvl8pPr>
            <a:lvl9pPr lvl="8" algn="ctr">
              <a:spcBef>
                <a:spcPts val="0"/>
              </a:spcBef>
              <a:spcAft>
                <a:spcPts val="0"/>
              </a:spcAft>
              <a:buSzPts val="13200"/>
              <a:buNone/>
              <a:defRPr sz="13200"/>
            </a:lvl9pPr>
          </a:lstStyle>
          <a:p>
            <a:r>
              <a:t>xx%</a:t>
            </a:r>
          </a:p>
        </p:txBody>
      </p:sp>
      <p:sp>
        <p:nvSpPr>
          <p:cNvPr id="155" name="Google Shape;155;g105bf8e28b0_2_39"/>
          <p:cNvSpPr txBox="1"/>
          <p:nvPr>
            <p:ph idx="1" type="body"/>
          </p:nvPr>
        </p:nvSpPr>
        <p:spPr>
          <a:xfrm>
            <a:off x="343628" y="3475231"/>
            <a:ext cx="9393370" cy="1434092"/>
          </a:xfrm>
          <a:prstGeom prst="rect">
            <a:avLst/>
          </a:prstGeom>
        </p:spPr>
        <p:txBody>
          <a:bodyPr anchorCtr="0" anchor="t" bIns="100800" lIns="100800" spcFirstLastPara="1" rIns="100800" wrap="square" tIns="100800">
            <a:normAutofit/>
          </a:bodyPr>
          <a:lstStyle>
            <a:lvl1pPr indent="-355600" lvl="0" marL="457200" algn="ctr">
              <a:spcBef>
                <a:spcPts val="0"/>
              </a:spcBef>
              <a:spcAft>
                <a:spcPts val="0"/>
              </a:spcAft>
              <a:buSzPts val="2000"/>
              <a:buChar char="●"/>
              <a:defRPr/>
            </a:lvl1pPr>
            <a:lvl2pPr indent="-323850" lvl="1" marL="914400" algn="ctr">
              <a:spcBef>
                <a:spcPts val="0"/>
              </a:spcBef>
              <a:spcAft>
                <a:spcPts val="0"/>
              </a:spcAft>
              <a:buSzPts val="1500"/>
              <a:buChar char="○"/>
              <a:defRPr/>
            </a:lvl2pPr>
            <a:lvl3pPr indent="-323850" lvl="2" marL="1371600" algn="ctr">
              <a:spcBef>
                <a:spcPts val="0"/>
              </a:spcBef>
              <a:spcAft>
                <a:spcPts val="0"/>
              </a:spcAft>
              <a:buSzPts val="1500"/>
              <a:buChar char="■"/>
              <a:defRPr/>
            </a:lvl3pPr>
            <a:lvl4pPr indent="-323850" lvl="3" marL="1828800" algn="ctr">
              <a:spcBef>
                <a:spcPts val="0"/>
              </a:spcBef>
              <a:spcAft>
                <a:spcPts val="0"/>
              </a:spcAft>
              <a:buSzPts val="1500"/>
              <a:buChar char="●"/>
              <a:defRPr/>
            </a:lvl4pPr>
            <a:lvl5pPr indent="-323850" lvl="4" marL="2286000" algn="ctr">
              <a:spcBef>
                <a:spcPts val="0"/>
              </a:spcBef>
              <a:spcAft>
                <a:spcPts val="0"/>
              </a:spcAft>
              <a:buSzPts val="1500"/>
              <a:buChar char="○"/>
              <a:defRPr/>
            </a:lvl5pPr>
            <a:lvl6pPr indent="-323850" lvl="5" marL="2743200" algn="ctr">
              <a:spcBef>
                <a:spcPts val="0"/>
              </a:spcBef>
              <a:spcAft>
                <a:spcPts val="0"/>
              </a:spcAft>
              <a:buSzPts val="1500"/>
              <a:buChar char="■"/>
              <a:defRPr/>
            </a:lvl6pPr>
            <a:lvl7pPr indent="-323850" lvl="6" marL="3200400" algn="ctr">
              <a:spcBef>
                <a:spcPts val="0"/>
              </a:spcBef>
              <a:spcAft>
                <a:spcPts val="0"/>
              </a:spcAft>
              <a:buSzPts val="1500"/>
              <a:buChar char="●"/>
              <a:defRPr/>
            </a:lvl7pPr>
            <a:lvl8pPr indent="-323850" lvl="7" marL="3657600" algn="ctr">
              <a:spcBef>
                <a:spcPts val="0"/>
              </a:spcBef>
              <a:spcAft>
                <a:spcPts val="0"/>
              </a:spcAft>
              <a:buSzPts val="1500"/>
              <a:buChar char="○"/>
              <a:defRPr/>
            </a:lvl8pPr>
            <a:lvl9pPr indent="-323850" lvl="8" marL="4114800" algn="ctr">
              <a:spcBef>
                <a:spcPts val="0"/>
              </a:spcBef>
              <a:spcAft>
                <a:spcPts val="0"/>
              </a:spcAft>
              <a:buSzPts val="1500"/>
              <a:buChar char="■"/>
              <a:defRPr/>
            </a:lvl9pPr>
          </a:lstStyle>
          <a:p/>
        </p:txBody>
      </p:sp>
      <p:sp>
        <p:nvSpPr>
          <p:cNvPr id="156" name="Google Shape;156;g105bf8e28b0_2_39"/>
          <p:cNvSpPr txBox="1"/>
          <p:nvPr>
            <p:ph idx="12" type="sldNum"/>
          </p:nvPr>
        </p:nvSpPr>
        <p:spPr>
          <a:xfrm>
            <a:off x="9340296" y="5141053"/>
            <a:ext cx="604904" cy="433932"/>
          </a:xfrm>
          <a:prstGeom prst="rect">
            <a:avLst/>
          </a:prstGeom>
        </p:spPr>
        <p:txBody>
          <a:bodyPr anchorCtr="0" anchor="ctr" bIns="100800" lIns="100800" spcFirstLastPara="1" rIns="100800" wrap="square" tIns="1008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7" name="Shape 157"/>
        <p:cNvGrpSpPr/>
        <p:nvPr/>
      </p:nvGrpSpPr>
      <p:grpSpPr>
        <a:xfrm>
          <a:off x="0" y="0"/>
          <a:ext cx="0" cy="0"/>
          <a:chOff x="0" y="0"/>
          <a:chExt cx="0" cy="0"/>
        </a:xfrm>
      </p:grpSpPr>
      <p:sp>
        <p:nvSpPr>
          <p:cNvPr id="158" name="Google Shape;158;g105bf8e28b0_2_43"/>
          <p:cNvSpPr txBox="1"/>
          <p:nvPr>
            <p:ph idx="12" type="sldNum"/>
          </p:nvPr>
        </p:nvSpPr>
        <p:spPr>
          <a:xfrm>
            <a:off x="9340296" y="5141053"/>
            <a:ext cx="604904" cy="433932"/>
          </a:xfrm>
          <a:prstGeom prst="rect">
            <a:avLst/>
          </a:prstGeom>
        </p:spPr>
        <p:txBody>
          <a:bodyPr anchorCtr="0" anchor="ctr" bIns="100800" lIns="100800" spcFirstLastPara="1" rIns="100800" wrap="square" tIns="1008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6" name="Shape 16"/>
        <p:cNvGrpSpPr/>
        <p:nvPr/>
      </p:nvGrpSpPr>
      <p:grpSpPr>
        <a:xfrm>
          <a:off x="0" y="0"/>
          <a:ext cx="0" cy="0"/>
          <a:chOff x="0" y="0"/>
          <a:chExt cx="0" cy="0"/>
        </a:xfrm>
      </p:grpSpPr>
      <p:sp>
        <p:nvSpPr>
          <p:cNvPr id="17" name="Google Shape;17;p15"/>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8" name="Google Shape;18;p15"/>
          <p:cNvSpPr txBox="1"/>
          <p:nvPr>
            <p:ph idx="1" type="body"/>
          </p:nvPr>
        </p:nvSpPr>
        <p:spPr>
          <a:xfrm>
            <a:off x="360000" y="1350000"/>
            <a:ext cx="519900" cy="35088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19" name="Google Shape;19;p15"/>
          <p:cNvSpPr txBox="1"/>
          <p:nvPr>
            <p:ph idx="2" type="body"/>
          </p:nvPr>
        </p:nvSpPr>
        <p:spPr>
          <a:xfrm>
            <a:off x="906120" y="1350000"/>
            <a:ext cx="519900" cy="35088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 name="Shape 20"/>
        <p:cNvGrpSpPr/>
        <p:nvPr/>
      </p:nvGrpSpPr>
      <p:grpSpPr>
        <a:xfrm>
          <a:off x="0" y="0"/>
          <a:ext cx="0" cy="0"/>
          <a:chOff x="0" y="0"/>
          <a:chExt cx="0" cy="0"/>
        </a:xfrm>
      </p:grpSpPr>
      <p:sp>
        <p:nvSpPr>
          <p:cNvPr id="21" name="Google Shape;21;p16"/>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2" name="Shape 22"/>
        <p:cNvGrpSpPr/>
        <p:nvPr/>
      </p:nvGrpSpPr>
      <p:grpSpPr>
        <a:xfrm>
          <a:off x="0" y="0"/>
          <a:ext cx="0" cy="0"/>
          <a:chOff x="0" y="0"/>
          <a:chExt cx="0" cy="0"/>
        </a:xfrm>
      </p:grpSpPr>
      <p:sp>
        <p:nvSpPr>
          <p:cNvPr id="23" name="Google Shape;23;p17"/>
          <p:cNvSpPr txBox="1"/>
          <p:nvPr>
            <p:ph idx="1" type="subTitle"/>
          </p:nvPr>
        </p:nvSpPr>
        <p:spPr>
          <a:xfrm>
            <a:off x="360000" y="270000"/>
            <a:ext cx="9358800" cy="33339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4" name="Shape 24"/>
        <p:cNvGrpSpPr/>
        <p:nvPr/>
      </p:nvGrpSpPr>
      <p:grpSpPr>
        <a:xfrm>
          <a:off x="0" y="0"/>
          <a:ext cx="0" cy="0"/>
          <a:chOff x="0" y="0"/>
          <a:chExt cx="0" cy="0"/>
        </a:xfrm>
      </p:grpSpPr>
      <p:sp>
        <p:nvSpPr>
          <p:cNvPr id="25" name="Google Shape;25;p18"/>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6" name="Google Shape;26;p18"/>
          <p:cNvSpPr txBox="1"/>
          <p:nvPr>
            <p:ph idx="1" type="body"/>
          </p:nvPr>
        </p:nvSpPr>
        <p:spPr>
          <a:xfrm>
            <a:off x="36000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27" name="Google Shape;27;p18"/>
          <p:cNvSpPr txBox="1"/>
          <p:nvPr>
            <p:ph idx="2" type="body"/>
          </p:nvPr>
        </p:nvSpPr>
        <p:spPr>
          <a:xfrm>
            <a:off x="906120" y="1350000"/>
            <a:ext cx="519900" cy="35088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28" name="Google Shape;28;p18"/>
          <p:cNvSpPr txBox="1"/>
          <p:nvPr>
            <p:ph idx="3" type="body"/>
          </p:nvPr>
        </p:nvSpPr>
        <p:spPr>
          <a:xfrm>
            <a:off x="360000" y="318312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9" name="Shape 29"/>
        <p:cNvGrpSpPr/>
        <p:nvPr/>
      </p:nvGrpSpPr>
      <p:grpSpPr>
        <a:xfrm>
          <a:off x="0" y="0"/>
          <a:ext cx="0" cy="0"/>
          <a:chOff x="0" y="0"/>
          <a:chExt cx="0" cy="0"/>
        </a:xfrm>
      </p:grpSpPr>
      <p:sp>
        <p:nvSpPr>
          <p:cNvPr id="30" name="Google Shape;30;p19"/>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1" name="Google Shape;31;p19"/>
          <p:cNvSpPr txBox="1"/>
          <p:nvPr>
            <p:ph idx="1" type="body"/>
          </p:nvPr>
        </p:nvSpPr>
        <p:spPr>
          <a:xfrm>
            <a:off x="360000" y="1350000"/>
            <a:ext cx="519900" cy="35088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32" name="Google Shape;32;p19"/>
          <p:cNvSpPr txBox="1"/>
          <p:nvPr>
            <p:ph idx="2" type="body"/>
          </p:nvPr>
        </p:nvSpPr>
        <p:spPr>
          <a:xfrm>
            <a:off x="90612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33" name="Google Shape;33;p19"/>
          <p:cNvSpPr txBox="1"/>
          <p:nvPr>
            <p:ph idx="3" type="body"/>
          </p:nvPr>
        </p:nvSpPr>
        <p:spPr>
          <a:xfrm>
            <a:off x="906120" y="318312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4" name="Shape 34"/>
        <p:cNvGrpSpPr/>
        <p:nvPr/>
      </p:nvGrpSpPr>
      <p:grpSpPr>
        <a:xfrm>
          <a:off x="0" y="0"/>
          <a:ext cx="0" cy="0"/>
          <a:chOff x="0" y="0"/>
          <a:chExt cx="0" cy="0"/>
        </a:xfrm>
      </p:grpSpPr>
      <p:sp>
        <p:nvSpPr>
          <p:cNvPr id="35" name="Google Shape;35;p20"/>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6" name="Google Shape;36;p20"/>
          <p:cNvSpPr txBox="1"/>
          <p:nvPr>
            <p:ph idx="1" type="body"/>
          </p:nvPr>
        </p:nvSpPr>
        <p:spPr>
          <a:xfrm>
            <a:off x="36000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37" name="Google Shape;37;p20"/>
          <p:cNvSpPr txBox="1"/>
          <p:nvPr>
            <p:ph idx="2" type="body"/>
          </p:nvPr>
        </p:nvSpPr>
        <p:spPr>
          <a:xfrm>
            <a:off x="906120" y="1350000"/>
            <a:ext cx="519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
        <p:nvSpPr>
          <p:cNvPr id="38" name="Google Shape;38;p20"/>
          <p:cNvSpPr txBox="1"/>
          <p:nvPr>
            <p:ph idx="3" type="body"/>
          </p:nvPr>
        </p:nvSpPr>
        <p:spPr>
          <a:xfrm>
            <a:off x="360000" y="3183120"/>
            <a:ext cx="1065900" cy="1673700"/>
          </a:xfrm>
          <a:prstGeom prst="rect">
            <a:avLst/>
          </a:prstGeom>
          <a:noFill/>
          <a:ln>
            <a:noFill/>
          </a:ln>
        </p:spPr>
        <p:txBody>
          <a:bodyPr anchorCtr="0" anchor="t" bIns="0" lIns="0" spcFirstLastPara="1" rIns="0" wrap="square" tIns="0">
            <a:normAutofit/>
          </a:bodyPr>
          <a:lstStyle>
            <a:lvl1pPr indent="-228600" lvl="0" marL="457200" rtl="0" algn="l">
              <a:lnSpc>
                <a:spcPct val="100000"/>
              </a:lnSpc>
              <a:spcBef>
                <a:spcPts val="0"/>
              </a:spcBef>
              <a:spcAft>
                <a:spcPts val="0"/>
              </a:spcAft>
              <a:buSzPts val="1400"/>
              <a:buNone/>
              <a:defRPr/>
            </a:lvl1pPr>
            <a:lvl2pPr indent="-228600" lvl="1" marL="914400" rtl="0" algn="l">
              <a:lnSpc>
                <a:spcPct val="100000"/>
              </a:lnSpc>
              <a:spcBef>
                <a:spcPts val="0"/>
              </a:spcBef>
              <a:spcAft>
                <a:spcPts val="0"/>
              </a:spcAft>
              <a:buSzPts val="1400"/>
              <a:buNone/>
              <a:defRPr/>
            </a:lvl2pPr>
            <a:lvl3pPr indent="-228600" lvl="2" marL="1371600" rtl="0" algn="l">
              <a:lnSpc>
                <a:spcPct val="100000"/>
              </a:lnSpc>
              <a:spcBef>
                <a:spcPts val="0"/>
              </a:spcBef>
              <a:spcAft>
                <a:spcPts val="0"/>
              </a:spcAft>
              <a:buSzPts val="1400"/>
              <a:buNone/>
              <a:defRPr/>
            </a:lvl3pPr>
            <a:lvl4pPr indent="-228600" lvl="3" marL="1828800" rtl="0" algn="l">
              <a:lnSpc>
                <a:spcPct val="100000"/>
              </a:lnSpc>
              <a:spcBef>
                <a:spcPts val="0"/>
              </a:spcBef>
              <a:spcAft>
                <a:spcPts val="0"/>
              </a:spcAft>
              <a:buSzPts val="1400"/>
              <a:buNone/>
              <a:defRPr/>
            </a:lvl4pPr>
            <a:lvl5pPr indent="-228600" lvl="4" marL="2286000" rtl="0" algn="l">
              <a:lnSpc>
                <a:spcPct val="100000"/>
              </a:lnSpc>
              <a:spcBef>
                <a:spcPts val="0"/>
              </a:spcBef>
              <a:spcAft>
                <a:spcPts val="0"/>
              </a:spcAft>
              <a:buSzPts val="1400"/>
              <a:buNone/>
              <a:defRPr/>
            </a:lvl5pPr>
            <a:lvl6pPr indent="-228600" lvl="5" marL="2743200" rtl="0" algn="l">
              <a:lnSpc>
                <a:spcPct val="100000"/>
              </a:lnSpc>
              <a:spcBef>
                <a:spcPts val="0"/>
              </a:spcBef>
              <a:spcAft>
                <a:spcPts val="0"/>
              </a:spcAft>
              <a:buSzPts val="1400"/>
              <a:buNone/>
              <a:defRPr/>
            </a:lvl6pPr>
            <a:lvl7pPr indent="-228600" lvl="6" marL="3200400" rtl="0" algn="l">
              <a:lnSpc>
                <a:spcPct val="100000"/>
              </a:lnSpc>
              <a:spcBef>
                <a:spcPts val="0"/>
              </a:spcBef>
              <a:spcAft>
                <a:spcPts val="0"/>
              </a:spcAft>
              <a:buSzPts val="1400"/>
              <a:buNone/>
              <a:defRPr/>
            </a:lvl7pPr>
            <a:lvl8pPr indent="-228600" lvl="7" marL="3657600" rtl="0" algn="l">
              <a:lnSpc>
                <a:spcPct val="100000"/>
              </a:lnSpc>
              <a:spcBef>
                <a:spcPts val="0"/>
              </a:spcBef>
              <a:spcAft>
                <a:spcPts val="0"/>
              </a:spcAft>
              <a:buSzPts val="1400"/>
              <a:buNone/>
              <a:defRPr/>
            </a:lvl8pPr>
            <a:lvl9pPr indent="-228600" lvl="8" marL="4114800" rtl="0"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4.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3.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0" Type="http://schemas.openxmlformats.org/officeDocument/2006/relationships/slideLayout" Target="../slideLayouts/slideLayout34.xml"/><Relationship Id="rId12" Type="http://schemas.openxmlformats.org/officeDocument/2006/relationships/theme" Target="../theme/theme2.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9"/>
          <p:cNvSpPr/>
          <p:nvPr/>
        </p:nvSpPr>
        <p:spPr>
          <a:xfrm>
            <a:off x="0" y="1980000"/>
            <a:ext cx="9718800" cy="988800"/>
          </a:xfrm>
          <a:prstGeom prst="rect">
            <a:avLst/>
          </a:prstGeom>
          <a:solidFill>
            <a:srgbClr val="C9211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 name="Google Shape;7;p9"/>
          <p:cNvSpPr txBox="1"/>
          <p:nvPr>
            <p:ph type="title"/>
          </p:nvPr>
        </p:nvSpPr>
        <p:spPr>
          <a:xfrm>
            <a:off x="504000" y="226080"/>
            <a:ext cx="9072000" cy="94650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p9"/>
          <p:cNvSpPr txBox="1"/>
          <p:nvPr>
            <p:ph idx="1" type="body"/>
          </p:nvPr>
        </p:nvSpPr>
        <p:spPr>
          <a:xfrm>
            <a:off x="504000" y="1326600"/>
            <a:ext cx="9072000" cy="32886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path path="circle">
            <a:fillToRect b="50%" l="50%" r="50%" t="50%"/>
          </a:path>
          <a:tileRect/>
        </a:gradFill>
      </p:bgPr>
    </p:bg>
    <p:spTree>
      <p:nvGrpSpPr>
        <p:cNvPr id="57" name="Shape 57"/>
        <p:cNvGrpSpPr/>
        <p:nvPr/>
      </p:nvGrpSpPr>
      <p:grpSpPr>
        <a:xfrm>
          <a:off x="0" y="0"/>
          <a:ext cx="0" cy="0"/>
          <a:chOff x="0" y="0"/>
          <a:chExt cx="0" cy="0"/>
        </a:xfrm>
      </p:grpSpPr>
      <p:sp>
        <p:nvSpPr>
          <p:cNvPr id="58" name="Google Shape;58;p11"/>
          <p:cNvSpPr/>
          <p:nvPr/>
        </p:nvSpPr>
        <p:spPr>
          <a:xfrm>
            <a:off x="0" y="180000"/>
            <a:ext cx="9718800" cy="898800"/>
          </a:xfrm>
          <a:prstGeom prst="rect">
            <a:avLst/>
          </a:prstGeom>
          <a:solidFill>
            <a:srgbClr val="C9211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11"/>
          <p:cNvSpPr/>
          <p:nvPr/>
        </p:nvSpPr>
        <p:spPr>
          <a:xfrm>
            <a:off x="7560000" y="5130000"/>
            <a:ext cx="2518800" cy="403800"/>
          </a:xfrm>
          <a:prstGeom prst="rect">
            <a:avLst/>
          </a:prstGeom>
          <a:solidFill>
            <a:srgbClr val="C9211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11"/>
          <p:cNvSpPr/>
          <p:nvPr/>
        </p:nvSpPr>
        <p:spPr>
          <a:xfrm>
            <a:off x="900000" y="5130000"/>
            <a:ext cx="6478800" cy="403800"/>
          </a:xfrm>
          <a:prstGeom prst="rect">
            <a:avLst/>
          </a:prstGeom>
          <a:solidFill>
            <a:srgbClr val="B2B2B2"/>
          </a:solidFill>
          <a:ln cap="flat" cmpd="sng" w="9525">
            <a:solidFill>
              <a:srgbClr val="80808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1"/>
          <p:cNvSpPr/>
          <p:nvPr/>
        </p:nvSpPr>
        <p:spPr>
          <a:xfrm>
            <a:off x="180000" y="5130000"/>
            <a:ext cx="538800" cy="403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1"/>
          <p:cNvSpPr/>
          <p:nvPr/>
        </p:nvSpPr>
        <p:spPr>
          <a:xfrm>
            <a:off x="180000" y="5130000"/>
            <a:ext cx="538800" cy="403800"/>
          </a:xfrm>
          <a:prstGeom prst="rect">
            <a:avLst/>
          </a:prstGeom>
          <a:solidFill>
            <a:srgbClr val="C9211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1"/>
          <p:cNvSpPr txBox="1"/>
          <p:nvPr>
            <p:ph type="title"/>
          </p:nvPr>
        </p:nvSpPr>
        <p:spPr>
          <a:xfrm>
            <a:off x="360000" y="270000"/>
            <a:ext cx="9358800" cy="71880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4" name="Google Shape;64;p11"/>
          <p:cNvSpPr txBox="1"/>
          <p:nvPr>
            <p:ph idx="1" type="body"/>
          </p:nvPr>
        </p:nvSpPr>
        <p:spPr>
          <a:xfrm>
            <a:off x="360000" y="1350000"/>
            <a:ext cx="1065900" cy="35088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5" name="Google Shape;65;p11"/>
          <p:cNvSpPr txBox="1"/>
          <p:nvPr>
            <p:ph idx="2" type="body"/>
          </p:nvPr>
        </p:nvSpPr>
        <p:spPr>
          <a:xfrm>
            <a:off x="1479960" y="1350000"/>
            <a:ext cx="1065900" cy="35088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14" name="Shape 114"/>
        <p:cNvGrpSpPr/>
        <p:nvPr/>
      </p:nvGrpSpPr>
      <p:grpSpPr>
        <a:xfrm>
          <a:off x="0" y="0"/>
          <a:ext cx="0" cy="0"/>
          <a:chOff x="0" y="0"/>
          <a:chExt cx="0" cy="0"/>
        </a:xfrm>
      </p:grpSpPr>
      <p:sp>
        <p:nvSpPr>
          <p:cNvPr id="115" name="Google Shape;115;g105bf8e28b0_2_0"/>
          <p:cNvSpPr txBox="1"/>
          <p:nvPr>
            <p:ph type="title"/>
          </p:nvPr>
        </p:nvSpPr>
        <p:spPr>
          <a:xfrm>
            <a:off x="343628" y="490626"/>
            <a:ext cx="9393370" cy="631384"/>
          </a:xfrm>
          <a:prstGeom prst="rect">
            <a:avLst/>
          </a:prstGeom>
          <a:noFill/>
          <a:ln>
            <a:noFill/>
          </a:ln>
        </p:spPr>
        <p:txBody>
          <a:bodyPr anchorCtr="0" anchor="t" bIns="100800" lIns="100800" spcFirstLastPara="1" rIns="100800" wrap="square" tIns="100800">
            <a:normAutofit/>
          </a:bodyPr>
          <a:lstStyle>
            <a:lvl1pPr lvl="0">
              <a:spcBef>
                <a:spcPts val="0"/>
              </a:spcBef>
              <a:spcAft>
                <a:spcPts val="0"/>
              </a:spcAft>
              <a:buClr>
                <a:schemeClr val="dk1"/>
              </a:buClr>
              <a:buSzPts val="3100"/>
              <a:buNone/>
              <a:defRPr sz="3100">
                <a:solidFill>
                  <a:schemeClr val="dk1"/>
                </a:solidFill>
              </a:defRPr>
            </a:lvl1pPr>
            <a:lvl2pPr lvl="1">
              <a:spcBef>
                <a:spcPts val="0"/>
              </a:spcBef>
              <a:spcAft>
                <a:spcPts val="0"/>
              </a:spcAft>
              <a:buClr>
                <a:schemeClr val="dk1"/>
              </a:buClr>
              <a:buSzPts val="3100"/>
              <a:buNone/>
              <a:defRPr sz="3100">
                <a:solidFill>
                  <a:schemeClr val="dk1"/>
                </a:solidFill>
              </a:defRPr>
            </a:lvl2pPr>
            <a:lvl3pPr lvl="2">
              <a:spcBef>
                <a:spcPts val="0"/>
              </a:spcBef>
              <a:spcAft>
                <a:spcPts val="0"/>
              </a:spcAft>
              <a:buClr>
                <a:schemeClr val="dk1"/>
              </a:buClr>
              <a:buSzPts val="3100"/>
              <a:buNone/>
              <a:defRPr sz="3100">
                <a:solidFill>
                  <a:schemeClr val="dk1"/>
                </a:solidFill>
              </a:defRPr>
            </a:lvl3pPr>
            <a:lvl4pPr lvl="3">
              <a:spcBef>
                <a:spcPts val="0"/>
              </a:spcBef>
              <a:spcAft>
                <a:spcPts val="0"/>
              </a:spcAft>
              <a:buClr>
                <a:schemeClr val="dk1"/>
              </a:buClr>
              <a:buSzPts val="3100"/>
              <a:buNone/>
              <a:defRPr sz="3100">
                <a:solidFill>
                  <a:schemeClr val="dk1"/>
                </a:solidFill>
              </a:defRPr>
            </a:lvl4pPr>
            <a:lvl5pPr lvl="4">
              <a:spcBef>
                <a:spcPts val="0"/>
              </a:spcBef>
              <a:spcAft>
                <a:spcPts val="0"/>
              </a:spcAft>
              <a:buClr>
                <a:schemeClr val="dk1"/>
              </a:buClr>
              <a:buSzPts val="3100"/>
              <a:buNone/>
              <a:defRPr sz="3100">
                <a:solidFill>
                  <a:schemeClr val="dk1"/>
                </a:solidFill>
              </a:defRPr>
            </a:lvl5pPr>
            <a:lvl6pPr lvl="5">
              <a:spcBef>
                <a:spcPts val="0"/>
              </a:spcBef>
              <a:spcAft>
                <a:spcPts val="0"/>
              </a:spcAft>
              <a:buClr>
                <a:schemeClr val="dk1"/>
              </a:buClr>
              <a:buSzPts val="3100"/>
              <a:buNone/>
              <a:defRPr sz="3100">
                <a:solidFill>
                  <a:schemeClr val="dk1"/>
                </a:solidFill>
              </a:defRPr>
            </a:lvl6pPr>
            <a:lvl7pPr lvl="6">
              <a:spcBef>
                <a:spcPts val="0"/>
              </a:spcBef>
              <a:spcAft>
                <a:spcPts val="0"/>
              </a:spcAft>
              <a:buClr>
                <a:schemeClr val="dk1"/>
              </a:buClr>
              <a:buSzPts val="3100"/>
              <a:buNone/>
              <a:defRPr sz="3100">
                <a:solidFill>
                  <a:schemeClr val="dk1"/>
                </a:solidFill>
              </a:defRPr>
            </a:lvl7pPr>
            <a:lvl8pPr lvl="7">
              <a:spcBef>
                <a:spcPts val="0"/>
              </a:spcBef>
              <a:spcAft>
                <a:spcPts val="0"/>
              </a:spcAft>
              <a:buClr>
                <a:schemeClr val="dk1"/>
              </a:buClr>
              <a:buSzPts val="3100"/>
              <a:buNone/>
              <a:defRPr sz="3100">
                <a:solidFill>
                  <a:schemeClr val="dk1"/>
                </a:solidFill>
              </a:defRPr>
            </a:lvl8pPr>
            <a:lvl9pPr lvl="8">
              <a:spcBef>
                <a:spcPts val="0"/>
              </a:spcBef>
              <a:spcAft>
                <a:spcPts val="0"/>
              </a:spcAft>
              <a:buClr>
                <a:schemeClr val="dk1"/>
              </a:buClr>
              <a:buSzPts val="3100"/>
              <a:buNone/>
              <a:defRPr sz="3100">
                <a:solidFill>
                  <a:schemeClr val="dk1"/>
                </a:solidFill>
              </a:defRPr>
            </a:lvl9pPr>
          </a:lstStyle>
          <a:p/>
        </p:txBody>
      </p:sp>
      <p:sp>
        <p:nvSpPr>
          <p:cNvPr id="116" name="Google Shape;116;g105bf8e28b0_2_0"/>
          <p:cNvSpPr txBox="1"/>
          <p:nvPr>
            <p:ph idx="1" type="body"/>
          </p:nvPr>
        </p:nvSpPr>
        <p:spPr>
          <a:xfrm>
            <a:off x="343628" y="1270568"/>
            <a:ext cx="9393370" cy="3766476"/>
          </a:xfrm>
          <a:prstGeom prst="rect">
            <a:avLst/>
          </a:prstGeom>
          <a:noFill/>
          <a:ln>
            <a:noFill/>
          </a:ln>
        </p:spPr>
        <p:txBody>
          <a:bodyPr anchorCtr="0" anchor="t" bIns="100800" lIns="100800" spcFirstLastPara="1" rIns="100800" wrap="square" tIns="100800">
            <a:normAutofit/>
          </a:bodyPr>
          <a:lstStyle>
            <a:lvl1pPr indent="-355600" lvl="0" marL="457200">
              <a:lnSpc>
                <a:spcPct val="115000"/>
              </a:lnSpc>
              <a:spcBef>
                <a:spcPts val="0"/>
              </a:spcBef>
              <a:spcAft>
                <a:spcPts val="0"/>
              </a:spcAft>
              <a:buClr>
                <a:schemeClr val="dk2"/>
              </a:buClr>
              <a:buSzPts val="2000"/>
              <a:buChar char="●"/>
              <a:defRPr sz="2000">
                <a:solidFill>
                  <a:schemeClr val="dk2"/>
                </a:solidFill>
              </a:defRPr>
            </a:lvl1pPr>
            <a:lvl2pPr indent="-323850" lvl="1" marL="914400">
              <a:lnSpc>
                <a:spcPct val="115000"/>
              </a:lnSpc>
              <a:spcBef>
                <a:spcPts val="0"/>
              </a:spcBef>
              <a:spcAft>
                <a:spcPts val="0"/>
              </a:spcAft>
              <a:buClr>
                <a:schemeClr val="dk2"/>
              </a:buClr>
              <a:buSzPts val="1500"/>
              <a:buChar char="○"/>
              <a:defRPr sz="1500">
                <a:solidFill>
                  <a:schemeClr val="dk2"/>
                </a:solidFill>
              </a:defRPr>
            </a:lvl2pPr>
            <a:lvl3pPr indent="-323850" lvl="2" marL="1371600">
              <a:lnSpc>
                <a:spcPct val="115000"/>
              </a:lnSpc>
              <a:spcBef>
                <a:spcPts val="0"/>
              </a:spcBef>
              <a:spcAft>
                <a:spcPts val="0"/>
              </a:spcAft>
              <a:buClr>
                <a:schemeClr val="dk2"/>
              </a:buClr>
              <a:buSzPts val="1500"/>
              <a:buChar char="■"/>
              <a:defRPr sz="1500">
                <a:solidFill>
                  <a:schemeClr val="dk2"/>
                </a:solidFill>
              </a:defRPr>
            </a:lvl3pPr>
            <a:lvl4pPr indent="-323850" lvl="3" marL="1828800">
              <a:lnSpc>
                <a:spcPct val="115000"/>
              </a:lnSpc>
              <a:spcBef>
                <a:spcPts val="0"/>
              </a:spcBef>
              <a:spcAft>
                <a:spcPts val="0"/>
              </a:spcAft>
              <a:buClr>
                <a:schemeClr val="dk2"/>
              </a:buClr>
              <a:buSzPts val="1500"/>
              <a:buChar char="●"/>
              <a:defRPr sz="1500">
                <a:solidFill>
                  <a:schemeClr val="dk2"/>
                </a:solidFill>
              </a:defRPr>
            </a:lvl4pPr>
            <a:lvl5pPr indent="-323850" lvl="4" marL="2286000">
              <a:lnSpc>
                <a:spcPct val="115000"/>
              </a:lnSpc>
              <a:spcBef>
                <a:spcPts val="0"/>
              </a:spcBef>
              <a:spcAft>
                <a:spcPts val="0"/>
              </a:spcAft>
              <a:buClr>
                <a:schemeClr val="dk2"/>
              </a:buClr>
              <a:buSzPts val="1500"/>
              <a:buChar char="○"/>
              <a:defRPr sz="1500">
                <a:solidFill>
                  <a:schemeClr val="dk2"/>
                </a:solidFill>
              </a:defRPr>
            </a:lvl5pPr>
            <a:lvl6pPr indent="-323850" lvl="5" marL="2743200">
              <a:lnSpc>
                <a:spcPct val="115000"/>
              </a:lnSpc>
              <a:spcBef>
                <a:spcPts val="0"/>
              </a:spcBef>
              <a:spcAft>
                <a:spcPts val="0"/>
              </a:spcAft>
              <a:buClr>
                <a:schemeClr val="dk2"/>
              </a:buClr>
              <a:buSzPts val="1500"/>
              <a:buChar char="■"/>
              <a:defRPr sz="1500">
                <a:solidFill>
                  <a:schemeClr val="dk2"/>
                </a:solidFill>
              </a:defRPr>
            </a:lvl6pPr>
            <a:lvl7pPr indent="-323850" lvl="6" marL="3200400">
              <a:lnSpc>
                <a:spcPct val="115000"/>
              </a:lnSpc>
              <a:spcBef>
                <a:spcPts val="0"/>
              </a:spcBef>
              <a:spcAft>
                <a:spcPts val="0"/>
              </a:spcAft>
              <a:buClr>
                <a:schemeClr val="dk2"/>
              </a:buClr>
              <a:buSzPts val="1500"/>
              <a:buChar char="●"/>
              <a:defRPr sz="1500">
                <a:solidFill>
                  <a:schemeClr val="dk2"/>
                </a:solidFill>
              </a:defRPr>
            </a:lvl7pPr>
            <a:lvl8pPr indent="-323850" lvl="7" marL="3657600">
              <a:lnSpc>
                <a:spcPct val="115000"/>
              </a:lnSpc>
              <a:spcBef>
                <a:spcPts val="0"/>
              </a:spcBef>
              <a:spcAft>
                <a:spcPts val="0"/>
              </a:spcAft>
              <a:buClr>
                <a:schemeClr val="dk2"/>
              </a:buClr>
              <a:buSzPts val="1500"/>
              <a:buChar char="○"/>
              <a:defRPr sz="1500">
                <a:solidFill>
                  <a:schemeClr val="dk2"/>
                </a:solidFill>
              </a:defRPr>
            </a:lvl8pPr>
            <a:lvl9pPr indent="-323850" lvl="8" marL="4114800">
              <a:lnSpc>
                <a:spcPct val="115000"/>
              </a:lnSpc>
              <a:spcBef>
                <a:spcPts val="0"/>
              </a:spcBef>
              <a:spcAft>
                <a:spcPts val="0"/>
              </a:spcAft>
              <a:buClr>
                <a:schemeClr val="dk2"/>
              </a:buClr>
              <a:buSzPts val="1500"/>
              <a:buChar char="■"/>
              <a:defRPr sz="1500">
                <a:solidFill>
                  <a:schemeClr val="dk2"/>
                </a:solidFill>
              </a:defRPr>
            </a:lvl9pPr>
          </a:lstStyle>
          <a:p/>
        </p:txBody>
      </p:sp>
      <p:sp>
        <p:nvSpPr>
          <p:cNvPr id="117" name="Google Shape;117;g105bf8e28b0_2_0"/>
          <p:cNvSpPr txBox="1"/>
          <p:nvPr>
            <p:ph idx="12" type="sldNum"/>
          </p:nvPr>
        </p:nvSpPr>
        <p:spPr>
          <a:xfrm>
            <a:off x="9340296" y="5141053"/>
            <a:ext cx="604904" cy="433932"/>
          </a:xfrm>
          <a:prstGeom prst="rect">
            <a:avLst/>
          </a:prstGeom>
          <a:noFill/>
          <a:ln>
            <a:noFill/>
          </a:ln>
        </p:spPr>
        <p:txBody>
          <a:bodyPr anchorCtr="0" anchor="ctr" bIns="100800" lIns="100800" spcFirstLastPara="1" rIns="100800" wrap="square" tIns="100800">
            <a:normAutofit/>
          </a:bodyPr>
          <a:lstStyle>
            <a:lvl1pPr lvl="0" algn="r">
              <a:buNone/>
              <a:defRPr sz="1100">
                <a:solidFill>
                  <a:schemeClr val="dk2"/>
                </a:solidFill>
              </a:defRPr>
            </a:lvl1pPr>
            <a:lvl2pPr lvl="1" algn="r">
              <a:buNone/>
              <a:defRPr sz="1100">
                <a:solidFill>
                  <a:schemeClr val="dk2"/>
                </a:solidFill>
              </a:defRPr>
            </a:lvl2pPr>
            <a:lvl3pPr lvl="2" algn="r">
              <a:buNone/>
              <a:defRPr sz="1100">
                <a:solidFill>
                  <a:schemeClr val="dk2"/>
                </a:solidFill>
              </a:defRPr>
            </a:lvl3pPr>
            <a:lvl4pPr lvl="3" algn="r">
              <a:buNone/>
              <a:defRPr sz="1100">
                <a:solidFill>
                  <a:schemeClr val="dk2"/>
                </a:solidFill>
              </a:defRPr>
            </a:lvl4pPr>
            <a:lvl5pPr lvl="4" algn="r">
              <a:buNone/>
              <a:defRPr sz="1100">
                <a:solidFill>
                  <a:schemeClr val="dk2"/>
                </a:solidFill>
              </a:defRPr>
            </a:lvl5pPr>
            <a:lvl6pPr lvl="5" algn="r">
              <a:buNone/>
              <a:defRPr sz="1100">
                <a:solidFill>
                  <a:schemeClr val="dk2"/>
                </a:solidFill>
              </a:defRPr>
            </a:lvl6pPr>
            <a:lvl7pPr lvl="6" algn="r">
              <a:buNone/>
              <a:defRPr sz="1100">
                <a:solidFill>
                  <a:schemeClr val="dk2"/>
                </a:solidFill>
              </a:defRPr>
            </a:lvl7pPr>
            <a:lvl8pPr lvl="7" algn="r">
              <a:buNone/>
              <a:defRPr sz="1100">
                <a:solidFill>
                  <a:schemeClr val="dk2"/>
                </a:solidFill>
              </a:defRPr>
            </a:lvl8pPr>
            <a:lvl9pPr lvl="8" algn="r">
              <a:buNone/>
              <a:defRPr sz="11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image" Target="../media/image12.png"/><Relationship Id="rId5" Type="http://schemas.openxmlformats.org/officeDocument/2006/relationships/image" Target="../media/image1.png"/><Relationship Id="rId6" Type="http://schemas.openxmlformats.org/officeDocument/2006/relationships/image" Target="../media/image4.png"/><Relationship Id="rId7" Type="http://schemas.openxmlformats.org/officeDocument/2006/relationships/image" Target="../media/image14.png"/><Relationship Id="rId8"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path path="circle">
            <a:fillToRect b="50%" l="50%" r="50%" t="50%"/>
          </a:path>
          <a:tileRect/>
        </a:gradFill>
      </p:bgPr>
    </p:bg>
    <p:spTree>
      <p:nvGrpSpPr>
        <p:cNvPr id="162" name="Shape 162"/>
        <p:cNvGrpSpPr/>
        <p:nvPr/>
      </p:nvGrpSpPr>
      <p:grpSpPr>
        <a:xfrm>
          <a:off x="0" y="0"/>
          <a:ext cx="0" cy="0"/>
          <a:chOff x="0" y="0"/>
          <a:chExt cx="0" cy="0"/>
        </a:xfrm>
      </p:grpSpPr>
      <p:sp>
        <p:nvSpPr>
          <p:cNvPr id="163" name="Google Shape;163;p1"/>
          <p:cNvSpPr/>
          <p:nvPr/>
        </p:nvSpPr>
        <p:spPr>
          <a:xfrm>
            <a:off x="360000" y="2160000"/>
            <a:ext cx="9178920" cy="71892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n-US" sz="2700">
                <a:solidFill>
                  <a:srgbClr val="FFFFFF"/>
                </a:solidFill>
                <a:latin typeface="Roboto"/>
                <a:ea typeface="Roboto"/>
                <a:cs typeface="Roboto"/>
                <a:sym typeface="Roboto"/>
              </a:rPr>
              <a:t>A Web App to M</a:t>
            </a:r>
            <a:r>
              <a:rPr lang="en-US" sz="2700">
                <a:solidFill>
                  <a:srgbClr val="FFFFFF"/>
                </a:solidFill>
                <a:latin typeface="Roboto"/>
                <a:ea typeface="Roboto"/>
                <a:cs typeface="Roboto"/>
                <a:sym typeface="Roboto"/>
              </a:rPr>
              <a:t>onitor</a:t>
            </a:r>
            <a:r>
              <a:rPr lang="en-US" sz="2700">
                <a:solidFill>
                  <a:srgbClr val="FFFFFF"/>
                </a:solidFill>
                <a:latin typeface="Roboto"/>
                <a:ea typeface="Roboto"/>
                <a:cs typeface="Roboto"/>
                <a:sym typeface="Roboto"/>
              </a:rPr>
              <a:t> State-Machines at Run-Time</a:t>
            </a:r>
            <a:endParaRPr i="0" sz="2700" u="none" cap="none" strike="noStrike">
              <a:solidFill>
                <a:srgbClr val="000000"/>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path path="circle">
            <a:fillToRect b="50%" l="50%" r="50%" t="50%"/>
          </a:path>
          <a:tileRect/>
        </a:gradFill>
      </p:bgPr>
    </p:bg>
    <p:spTree>
      <p:nvGrpSpPr>
        <p:cNvPr id="274" name="Shape 274"/>
        <p:cNvGrpSpPr/>
        <p:nvPr/>
      </p:nvGrpSpPr>
      <p:grpSpPr>
        <a:xfrm>
          <a:off x="0" y="0"/>
          <a:ext cx="0" cy="0"/>
          <a:chOff x="0" y="0"/>
          <a:chExt cx="0" cy="0"/>
        </a:xfrm>
      </p:grpSpPr>
      <p:sp>
        <p:nvSpPr>
          <p:cNvPr id="275" name="Google Shape;275;g100eacb8c46_0_52"/>
          <p:cNvSpPr/>
          <p:nvPr/>
        </p:nvSpPr>
        <p:spPr>
          <a:xfrm>
            <a:off x="360000" y="270000"/>
            <a:ext cx="9358800" cy="7188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n-US" sz="2700">
                <a:solidFill>
                  <a:srgbClr val="FFFFFF"/>
                </a:solidFill>
                <a:latin typeface="Roboto"/>
                <a:ea typeface="Roboto"/>
                <a:cs typeface="Roboto"/>
                <a:sym typeface="Roboto"/>
              </a:rPr>
              <a:t>Acknowledgements</a:t>
            </a:r>
            <a:endParaRPr i="0" sz="2700" u="none" cap="none" strike="noStrike">
              <a:solidFill>
                <a:srgbClr val="000000"/>
              </a:solidFill>
              <a:latin typeface="Roboto"/>
              <a:ea typeface="Roboto"/>
              <a:cs typeface="Roboto"/>
              <a:sym typeface="Roboto"/>
            </a:endParaRPr>
          </a:p>
        </p:txBody>
      </p:sp>
      <p:sp>
        <p:nvSpPr>
          <p:cNvPr id="276" name="Google Shape;276;g100eacb8c46_0_52"/>
          <p:cNvSpPr txBox="1"/>
          <p:nvPr/>
        </p:nvSpPr>
        <p:spPr>
          <a:xfrm>
            <a:off x="412100" y="1331400"/>
            <a:ext cx="9113700" cy="3462300"/>
          </a:xfrm>
          <a:prstGeom prst="rect">
            <a:avLst/>
          </a:prstGeom>
          <a:noFill/>
          <a:ln>
            <a:noFill/>
          </a:ln>
        </p:spPr>
        <p:txBody>
          <a:bodyPr anchorCtr="0" anchor="t" bIns="91425" lIns="91425" spcFirstLastPara="1" rIns="91425" wrap="square" tIns="91425">
            <a:spAutoFit/>
          </a:bodyPr>
          <a:lstStyle/>
          <a:p>
            <a:pPr indent="0" lvl="0" marL="0" rtl="0" algn="l">
              <a:spcBef>
                <a:spcPts val="853"/>
              </a:spcBef>
              <a:spcAft>
                <a:spcPts val="0"/>
              </a:spcAft>
              <a:buNone/>
            </a:pPr>
            <a:r>
              <a:rPr lang="en-US" sz="2050">
                <a:latin typeface="Roboto"/>
                <a:ea typeface="Roboto"/>
                <a:cs typeface="Roboto"/>
                <a:sym typeface="Roboto"/>
              </a:rPr>
              <a:t>Special thanks to Mr. Garth Watney and Mr. Leonard Reeder of NASA’s Jet Propulsion Laboratory. </a:t>
            </a:r>
            <a:endParaRPr sz="2050">
              <a:latin typeface="Roboto"/>
              <a:ea typeface="Roboto"/>
              <a:cs typeface="Roboto"/>
              <a:sym typeface="Roboto"/>
            </a:endParaRPr>
          </a:p>
          <a:p>
            <a:pPr indent="0" lvl="0" marL="0" rtl="0" algn="l">
              <a:spcBef>
                <a:spcPts val="853"/>
              </a:spcBef>
              <a:spcAft>
                <a:spcPts val="0"/>
              </a:spcAft>
              <a:buNone/>
            </a:pPr>
            <a:r>
              <a:t/>
            </a:r>
            <a:endParaRPr sz="2050">
              <a:latin typeface="Roboto"/>
              <a:ea typeface="Roboto"/>
              <a:cs typeface="Roboto"/>
              <a:sym typeface="Roboto"/>
            </a:endParaRPr>
          </a:p>
          <a:p>
            <a:pPr indent="0" lvl="0" marL="0" rtl="0" algn="l">
              <a:spcBef>
                <a:spcPts val="853"/>
              </a:spcBef>
              <a:spcAft>
                <a:spcPts val="0"/>
              </a:spcAft>
              <a:buClr>
                <a:schemeClr val="dk1"/>
              </a:buClr>
              <a:buSzPts val="1500"/>
              <a:buFont typeface="Arial"/>
              <a:buNone/>
            </a:pPr>
            <a:r>
              <a:rPr lang="en-US" sz="2050">
                <a:latin typeface="Roboto"/>
                <a:ea typeface="Roboto"/>
                <a:cs typeface="Roboto"/>
                <a:sym typeface="Roboto"/>
              </a:rPr>
              <a:t>They made the time to check in on us weekly; And in helping us understand event-driven programming, their ideas, and suggestions on how to approach the build of this project.</a:t>
            </a:r>
            <a:endParaRPr sz="2050">
              <a:latin typeface="Roboto"/>
              <a:ea typeface="Roboto"/>
              <a:cs typeface="Roboto"/>
              <a:sym typeface="Roboto"/>
            </a:endParaRPr>
          </a:p>
          <a:p>
            <a:pPr indent="0" lvl="0" marL="0" rtl="0" algn="l">
              <a:spcBef>
                <a:spcPts val="853"/>
              </a:spcBef>
              <a:spcAft>
                <a:spcPts val="0"/>
              </a:spcAft>
              <a:buClr>
                <a:schemeClr val="dk1"/>
              </a:buClr>
              <a:buSzPts val="1500"/>
              <a:buFont typeface="Arial"/>
              <a:buNone/>
            </a:pPr>
            <a:r>
              <a:t/>
            </a:r>
            <a:endParaRPr sz="2050">
              <a:solidFill>
                <a:srgbClr val="1C1C1C"/>
              </a:solidFill>
              <a:latin typeface="Roboto"/>
              <a:ea typeface="Roboto"/>
              <a:cs typeface="Roboto"/>
              <a:sym typeface="Roboto"/>
            </a:endParaRPr>
          </a:p>
          <a:p>
            <a:pPr indent="0" lvl="0" marL="0" rtl="0" algn="l">
              <a:spcBef>
                <a:spcPts val="853"/>
              </a:spcBef>
              <a:spcAft>
                <a:spcPts val="0"/>
              </a:spcAft>
              <a:buClr>
                <a:schemeClr val="dk1"/>
              </a:buClr>
              <a:buSzPts val="1500"/>
              <a:buFont typeface="Arial"/>
              <a:buNone/>
            </a:pPr>
            <a:r>
              <a:rPr lang="en-US" sz="2050">
                <a:latin typeface="Roboto"/>
                <a:ea typeface="Roboto"/>
                <a:cs typeface="Roboto"/>
                <a:sym typeface="Roboto"/>
              </a:rPr>
              <a:t>Thank you, Dr. Stefik, for recommending this project and guiding us through the team building and software engineering process.</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7"/>
          <p:cNvSpPr/>
          <p:nvPr/>
        </p:nvSpPr>
        <p:spPr>
          <a:xfrm>
            <a:off x="360000" y="478548"/>
            <a:ext cx="9358800" cy="4341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n-US" sz="2700">
                <a:solidFill>
                  <a:srgbClr val="FFFFFF"/>
                </a:solidFill>
                <a:latin typeface="Roboto"/>
                <a:ea typeface="Roboto"/>
                <a:cs typeface="Roboto"/>
                <a:sym typeface="Roboto"/>
              </a:rPr>
              <a:t>Team </a:t>
            </a:r>
            <a:r>
              <a:rPr i="0" lang="en-US" sz="2700" u="none" cap="none" strike="noStrike">
                <a:solidFill>
                  <a:srgbClr val="FFFFFF"/>
                </a:solidFill>
                <a:latin typeface="Roboto"/>
                <a:ea typeface="Roboto"/>
                <a:cs typeface="Roboto"/>
                <a:sym typeface="Roboto"/>
              </a:rPr>
              <a:t>Co</a:t>
            </a:r>
            <a:r>
              <a:rPr lang="en-US" sz="2700">
                <a:solidFill>
                  <a:srgbClr val="FFFFFF"/>
                </a:solidFill>
                <a:latin typeface="Roboto"/>
                <a:ea typeface="Roboto"/>
                <a:cs typeface="Roboto"/>
                <a:sym typeface="Roboto"/>
              </a:rPr>
              <a:t>ntribution</a:t>
            </a:r>
            <a:endParaRPr i="0" sz="2700" u="none" cap="none" strike="noStrike">
              <a:solidFill>
                <a:srgbClr val="000000"/>
              </a:solidFill>
              <a:latin typeface="Roboto"/>
              <a:ea typeface="Roboto"/>
              <a:cs typeface="Roboto"/>
              <a:sym typeface="Roboto"/>
            </a:endParaRPr>
          </a:p>
        </p:txBody>
      </p:sp>
      <p:sp>
        <p:nvSpPr>
          <p:cNvPr id="282" name="Google Shape;282;p7"/>
          <p:cNvSpPr txBox="1"/>
          <p:nvPr/>
        </p:nvSpPr>
        <p:spPr>
          <a:xfrm>
            <a:off x="5658475" y="1750850"/>
            <a:ext cx="4158000" cy="2955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200"/>
              <a:buFont typeface="Arial"/>
              <a:buNone/>
            </a:pPr>
            <a:r>
              <a:rPr i="0" lang="en-US" sz="1800" u="none" cap="none" strike="noStrike">
                <a:solidFill>
                  <a:schemeClr val="dk1"/>
                </a:solidFill>
                <a:latin typeface="Roboto"/>
                <a:ea typeface="Roboto"/>
                <a:cs typeface="Roboto"/>
                <a:sym typeface="Roboto"/>
              </a:rPr>
              <a:t>The top chart shows the percentage of tasks completed each week.</a:t>
            </a:r>
            <a:endParaRPr i="0" sz="18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200"/>
              <a:buFont typeface="Arial"/>
              <a:buNone/>
            </a:pPr>
            <a:r>
              <a:t/>
            </a:r>
            <a:endParaRPr i="0" sz="18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200"/>
              <a:buFont typeface="Arial"/>
              <a:buNone/>
            </a:pPr>
            <a:r>
              <a:rPr i="0" lang="en-US" sz="1800" u="none" cap="none" strike="noStrike">
                <a:solidFill>
                  <a:schemeClr val="dk1"/>
                </a:solidFill>
                <a:latin typeface="Roboto"/>
                <a:ea typeface="Roboto"/>
                <a:cs typeface="Roboto"/>
                <a:sym typeface="Roboto"/>
              </a:rPr>
              <a:t>The bottom chart shows the number of commits per week. </a:t>
            </a:r>
            <a:endParaRPr i="0" sz="18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200"/>
              <a:buFont typeface="Arial"/>
              <a:buNone/>
            </a:pPr>
            <a:r>
              <a:t/>
            </a:r>
            <a:endParaRPr i="0" sz="18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200"/>
              <a:buFont typeface="Arial"/>
              <a:buNone/>
            </a:pPr>
            <a:r>
              <a:rPr i="0" lang="en-US" sz="1800" u="none" cap="none" strike="noStrike">
                <a:solidFill>
                  <a:schemeClr val="dk1"/>
                </a:solidFill>
                <a:latin typeface="Roboto"/>
                <a:ea typeface="Roboto"/>
                <a:cs typeface="Roboto"/>
                <a:sym typeface="Roboto"/>
              </a:rPr>
              <a:t>Besides meeting weekly our team also met with two JPL engineers </a:t>
            </a:r>
            <a:r>
              <a:rPr lang="en-US" sz="1800">
                <a:solidFill>
                  <a:schemeClr val="dk1"/>
                </a:solidFill>
                <a:latin typeface="Roboto"/>
                <a:ea typeface="Roboto"/>
                <a:cs typeface="Roboto"/>
                <a:sym typeface="Roboto"/>
              </a:rPr>
              <a:t>9</a:t>
            </a:r>
            <a:r>
              <a:rPr i="0" lang="en-US" sz="1800" u="none" cap="none" strike="noStrike">
                <a:solidFill>
                  <a:schemeClr val="dk1"/>
                </a:solidFill>
                <a:latin typeface="Roboto"/>
                <a:ea typeface="Roboto"/>
                <a:cs typeface="Roboto"/>
                <a:sym typeface="Roboto"/>
              </a:rPr>
              <a:t> separate times to discuss design and implementation choices.</a:t>
            </a:r>
            <a:endParaRPr i="0" sz="1600" u="none" cap="none" strike="noStrike">
              <a:solidFill>
                <a:schemeClr val="dk1"/>
              </a:solidFill>
              <a:latin typeface="Roboto"/>
              <a:ea typeface="Roboto"/>
              <a:cs typeface="Roboto"/>
              <a:sym typeface="Roboto"/>
            </a:endParaRPr>
          </a:p>
        </p:txBody>
      </p:sp>
      <p:pic>
        <p:nvPicPr>
          <p:cNvPr id="283" name="Google Shape;283;p7"/>
          <p:cNvPicPr preferRelativeResize="0"/>
          <p:nvPr/>
        </p:nvPicPr>
        <p:blipFill>
          <a:blip r:embed="rId3">
            <a:alphaModFix/>
          </a:blip>
          <a:stretch>
            <a:fillRect/>
          </a:stretch>
        </p:blipFill>
        <p:spPr>
          <a:xfrm>
            <a:off x="522263" y="3353390"/>
            <a:ext cx="4533351" cy="2186760"/>
          </a:xfrm>
          <a:prstGeom prst="rect">
            <a:avLst/>
          </a:prstGeom>
          <a:noFill/>
          <a:ln cap="flat" cmpd="sng" w="19050">
            <a:solidFill>
              <a:srgbClr val="000000"/>
            </a:solidFill>
            <a:prstDash val="solid"/>
            <a:miter lim="8000"/>
            <a:headEnd len="sm" w="sm" type="none"/>
            <a:tailEnd len="sm" w="sm" type="none"/>
          </a:ln>
        </p:spPr>
      </p:pic>
      <p:pic>
        <p:nvPicPr>
          <p:cNvPr id="284" name="Google Shape;284;p7"/>
          <p:cNvPicPr preferRelativeResize="0"/>
          <p:nvPr/>
        </p:nvPicPr>
        <p:blipFill>
          <a:blip r:embed="rId4">
            <a:alphaModFix/>
          </a:blip>
          <a:stretch>
            <a:fillRect/>
          </a:stretch>
        </p:blipFill>
        <p:spPr>
          <a:xfrm>
            <a:off x="222588" y="1141248"/>
            <a:ext cx="5132682" cy="2113941"/>
          </a:xfrm>
          <a:prstGeom prst="rect">
            <a:avLst/>
          </a:prstGeom>
          <a:noFill/>
          <a:ln cap="flat" cmpd="sng" w="12700">
            <a:solidFill>
              <a:srgbClr val="000000"/>
            </a:solidFill>
            <a:prstDash val="solid"/>
            <a:miter lim="8000"/>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8" name="Shape 288"/>
        <p:cNvGrpSpPr/>
        <p:nvPr/>
      </p:nvGrpSpPr>
      <p:grpSpPr>
        <a:xfrm>
          <a:off x="0" y="0"/>
          <a:ext cx="0" cy="0"/>
          <a:chOff x="0" y="0"/>
          <a:chExt cx="0" cy="0"/>
        </a:xfrm>
      </p:grpSpPr>
      <p:sp>
        <p:nvSpPr>
          <p:cNvPr id="289" name="Google Shape;289;g105bf8e28b0_2_45"/>
          <p:cNvSpPr txBox="1"/>
          <p:nvPr/>
        </p:nvSpPr>
        <p:spPr>
          <a:xfrm>
            <a:off x="1653315" y="0"/>
            <a:ext cx="6773995" cy="1018020"/>
          </a:xfrm>
          <a:prstGeom prst="rect">
            <a:avLst/>
          </a:prstGeom>
          <a:noFill/>
          <a:ln>
            <a:noFill/>
          </a:ln>
        </p:spPr>
        <p:txBody>
          <a:bodyPr anchorCtr="0" anchor="t" bIns="100800" lIns="100800" spcFirstLastPara="1" rIns="100800" wrap="square" tIns="100800">
            <a:spAutoFit/>
          </a:bodyPr>
          <a:lstStyle/>
          <a:p>
            <a:pPr indent="0" lvl="0" marL="0" rtl="0" algn="ctr">
              <a:spcBef>
                <a:spcPts val="0"/>
              </a:spcBef>
              <a:spcAft>
                <a:spcPts val="0"/>
              </a:spcAft>
              <a:buNone/>
            </a:pPr>
            <a:r>
              <a:rPr b="1" lang="en-US" sz="2600">
                <a:solidFill>
                  <a:schemeClr val="lt1"/>
                </a:solidFill>
                <a:latin typeface="Roboto"/>
                <a:ea typeface="Roboto"/>
                <a:cs typeface="Roboto"/>
                <a:sym typeface="Roboto"/>
              </a:rPr>
              <a:t>JPL State Machine Monitor GUI</a:t>
            </a:r>
            <a:endParaRPr b="1" sz="2600">
              <a:solidFill>
                <a:schemeClr val="lt1"/>
              </a:solidFill>
              <a:latin typeface="Roboto"/>
              <a:ea typeface="Roboto"/>
              <a:cs typeface="Roboto"/>
              <a:sym typeface="Roboto"/>
            </a:endParaRPr>
          </a:p>
          <a:p>
            <a:pPr indent="0" lvl="0" marL="0" rtl="0" algn="ctr">
              <a:spcBef>
                <a:spcPts val="0"/>
              </a:spcBef>
              <a:spcAft>
                <a:spcPts val="0"/>
              </a:spcAft>
              <a:buNone/>
            </a:pPr>
            <a:r>
              <a:rPr b="1" lang="en-US" sz="1300">
                <a:solidFill>
                  <a:schemeClr val="lt1"/>
                </a:solidFill>
                <a:latin typeface="Roboto"/>
                <a:ea typeface="Roboto"/>
                <a:cs typeface="Roboto"/>
                <a:sym typeface="Roboto"/>
              </a:rPr>
              <a:t>Ed Friesema | Julien Flores | Shizhao Wang</a:t>
            </a:r>
            <a:endParaRPr b="1" sz="1300">
              <a:solidFill>
                <a:schemeClr val="lt1"/>
              </a:solidFill>
              <a:latin typeface="Roboto"/>
              <a:ea typeface="Roboto"/>
              <a:cs typeface="Roboto"/>
              <a:sym typeface="Roboto"/>
            </a:endParaRPr>
          </a:p>
          <a:p>
            <a:pPr indent="0" lvl="0" marL="0" rtl="0" algn="ctr">
              <a:spcBef>
                <a:spcPts val="0"/>
              </a:spcBef>
              <a:spcAft>
                <a:spcPts val="0"/>
              </a:spcAft>
              <a:buNone/>
            </a:pPr>
            <a:r>
              <a:rPr b="1" lang="en-US" sz="1300">
                <a:solidFill>
                  <a:schemeClr val="lt1"/>
                </a:solidFill>
                <a:latin typeface="Roboto"/>
                <a:ea typeface="Roboto"/>
                <a:cs typeface="Roboto"/>
                <a:sym typeface="Roboto"/>
              </a:rPr>
              <a:t>Devon Erb | Michael Corona | Leslie Ordonez | Maurice Martinez</a:t>
            </a:r>
            <a:endParaRPr b="1" sz="1300">
              <a:solidFill>
                <a:schemeClr val="lt1"/>
              </a:solidFill>
              <a:latin typeface="Roboto"/>
              <a:ea typeface="Roboto"/>
              <a:cs typeface="Roboto"/>
              <a:sym typeface="Roboto"/>
            </a:endParaRPr>
          </a:p>
        </p:txBody>
      </p:sp>
      <p:sp>
        <p:nvSpPr>
          <p:cNvPr id="290" name="Google Shape;290;g105bf8e28b0_2_45"/>
          <p:cNvSpPr txBox="1"/>
          <p:nvPr/>
        </p:nvSpPr>
        <p:spPr>
          <a:xfrm>
            <a:off x="0" y="1142380"/>
            <a:ext cx="3257400" cy="2381700"/>
          </a:xfrm>
          <a:prstGeom prst="rect">
            <a:avLst/>
          </a:prstGeom>
          <a:noFill/>
          <a:ln>
            <a:noFill/>
          </a:ln>
        </p:spPr>
        <p:txBody>
          <a:bodyPr anchorCtr="0" anchor="t" bIns="100800" lIns="100800" spcFirstLastPara="1" rIns="100800" wrap="square" tIns="100800">
            <a:spAutoFit/>
          </a:bodyPr>
          <a:lstStyle/>
          <a:p>
            <a:pPr indent="0" lvl="0" marL="0" rtl="0" algn="l">
              <a:lnSpc>
                <a:spcPct val="115000"/>
              </a:lnSpc>
              <a:spcBef>
                <a:spcPts val="0"/>
              </a:spcBef>
              <a:spcAft>
                <a:spcPts val="0"/>
              </a:spcAft>
              <a:buClr>
                <a:schemeClr val="dk1"/>
              </a:buClr>
              <a:buSzPts val="1200"/>
              <a:buFont typeface="Arial"/>
              <a:buNone/>
            </a:pPr>
            <a:r>
              <a:rPr b="1" lang="en-US" sz="1100" u="sng">
                <a:solidFill>
                  <a:schemeClr val="lt1"/>
                </a:solidFill>
              </a:rPr>
              <a:t>Introduction:</a:t>
            </a:r>
            <a:endParaRPr b="1" sz="1100" u="sng">
              <a:solidFill>
                <a:schemeClr val="lt1"/>
              </a:solidFill>
            </a:endParaRPr>
          </a:p>
          <a:p>
            <a:pPr indent="0" lvl="0" marL="0" rtl="0" algn="l">
              <a:lnSpc>
                <a:spcPct val="115000"/>
              </a:lnSpc>
              <a:spcBef>
                <a:spcPts val="0"/>
              </a:spcBef>
              <a:spcAft>
                <a:spcPts val="0"/>
              </a:spcAft>
              <a:buClr>
                <a:schemeClr val="dk1"/>
              </a:buClr>
              <a:buSzPts val="1200"/>
              <a:buFont typeface="Arial"/>
              <a:buNone/>
            </a:pPr>
            <a:r>
              <a:rPr lang="en-US" sz="1100">
                <a:solidFill>
                  <a:schemeClr val="lt1"/>
                </a:solidFill>
              </a:rPr>
              <a:t>We are presenting a containerized web application that displays a finite state machine(FSM) for run-time execution testing and graphical status monitoring. The system uses Docker so that it can be installed and run on a wide variety of platforms. The interactive graphic interface of our web app enables the developer to experiment and see how a system performs under all possible conditions.</a:t>
            </a:r>
            <a:endParaRPr sz="1100">
              <a:solidFill>
                <a:schemeClr val="lt1"/>
              </a:solidFill>
            </a:endParaRPr>
          </a:p>
          <a:p>
            <a:pPr indent="0" lvl="0" marL="0" rtl="0" algn="l">
              <a:spcBef>
                <a:spcPts val="0"/>
              </a:spcBef>
              <a:spcAft>
                <a:spcPts val="0"/>
              </a:spcAft>
              <a:buNone/>
            </a:pPr>
            <a:r>
              <a:t/>
            </a:r>
            <a:endParaRPr sz="1500"/>
          </a:p>
        </p:txBody>
      </p:sp>
      <p:sp>
        <p:nvSpPr>
          <p:cNvPr id="291" name="Google Shape;291;g105bf8e28b0_2_45"/>
          <p:cNvSpPr txBox="1"/>
          <p:nvPr/>
        </p:nvSpPr>
        <p:spPr>
          <a:xfrm>
            <a:off x="7859731" y="1018026"/>
            <a:ext cx="2220900" cy="3488400"/>
          </a:xfrm>
          <a:prstGeom prst="rect">
            <a:avLst/>
          </a:prstGeom>
          <a:noFill/>
          <a:ln>
            <a:noFill/>
          </a:ln>
        </p:spPr>
        <p:txBody>
          <a:bodyPr anchorCtr="0" anchor="t" bIns="100800" lIns="100800" spcFirstLastPara="1" rIns="100800" wrap="square" tIns="100800">
            <a:spAutoFit/>
          </a:bodyPr>
          <a:lstStyle/>
          <a:p>
            <a:pPr indent="0" lvl="0" marL="0" rtl="0" algn="l">
              <a:lnSpc>
                <a:spcPct val="115000"/>
              </a:lnSpc>
              <a:spcBef>
                <a:spcPts val="0"/>
              </a:spcBef>
              <a:spcAft>
                <a:spcPts val="0"/>
              </a:spcAft>
              <a:buClr>
                <a:schemeClr val="dk1"/>
              </a:buClr>
              <a:buSzPts val="1200"/>
              <a:buFont typeface="Arial"/>
              <a:buNone/>
            </a:pPr>
            <a:r>
              <a:rPr b="1" lang="en-US" sz="1100" u="sng">
                <a:solidFill>
                  <a:schemeClr val="lt1"/>
                </a:solidFill>
              </a:rPr>
              <a:t>Application:</a:t>
            </a:r>
            <a:endParaRPr b="1" sz="1100" u="sng">
              <a:solidFill>
                <a:schemeClr val="lt1"/>
              </a:solidFill>
            </a:endParaRPr>
          </a:p>
          <a:p>
            <a:pPr indent="0" lvl="0" marL="0" rtl="0" algn="l">
              <a:lnSpc>
                <a:spcPct val="115000"/>
              </a:lnSpc>
              <a:spcBef>
                <a:spcPts val="0"/>
              </a:spcBef>
              <a:spcAft>
                <a:spcPts val="0"/>
              </a:spcAft>
              <a:buClr>
                <a:schemeClr val="dk1"/>
              </a:buClr>
              <a:buSzPts val="1200"/>
              <a:buFont typeface="Arial"/>
              <a:buNone/>
            </a:pPr>
            <a:r>
              <a:rPr lang="en-US" sz="1100">
                <a:solidFill>
                  <a:schemeClr val="lt1"/>
                </a:solidFill>
              </a:rPr>
              <a:t>Our system is built around the NSM autocoder developed in C++ by the UNLV student team of Reynolds B et al.(GitHub - JPL-UNLV-CS-2021/nsm: NSM State Machine).  Our goal was to use this system as the core of a web-based Python Flask application to serve a simple, intuitive, and flexible </a:t>
            </a:r>
            <a:r>
              <a:rPr lang="en-US" sz="1100">
                <a:solidFill>
                  <a:schemeClr val="lt1"/>
                </a:solidFill>
              </a:rPr>
              <a:t>graphical</a:t>
            </a:r>
            <a:r>
              <a:rPr lang="en-US" sz="1100">
                <a:solidFill>
                  <a:schemeClr val="lt1"/>
                </a:solidFill>
              </a:rPr>
              <a:t> interface for loading and interacting with state machines specified in either C++ or the QP framework XML format for representing UML hierarchical state machine(HSM) designs.</a:t>
            </a:r>
            <a:endParaRPr sz="1500"/>
          </a:p>
        </p:txBody>
      </p:sp>
      <p:sp>
        <p:nvSpPr>
          <p:cNvPr id="292" name="Google Shape;292;g105bf8e28b0_2_45"/>
          <p:cNvSpPr txBox="1"/>
          <p:nvPr/>
        </p:nvSpPr>
        <p:spPr>
          <a:xfrm>
            <a:off x="0" y="3740059"/>
            <a:ext cx="4392300" cy="1735800"/>
          </a:xfrm>
          <a:prstGeom prst="rect">
            <a:avLst/>
          </a:prstGeom>
          <a:noFill/>
          <a:ln>
            <a:noFill/>
          </a:ln>
        </p:spPr>
        <p:txBody>
          <a:bodyPr anchorCtr="0" anchor="t" bIns="100800" lIns="100800" spcFirstLastPara="1" rIns="100800" wrap="square" tIns="100800">
            <a:spAutoFit/>
          </a:bodyPr>
          <a:lstStyle/>
          <a:p>
            <a:pPr indent="0" lvl="0" marL="0" rtl="0" algn="l">
              <a:lnSpc>
                <a:spcPct val="115000"/>
              </a:lnSpc>
              <a:spcBef>
                <a:spcPts val="0"/>
              </a:spcBef>
              <a:spcAft>
                <a:spcPts val="0"/>
              </a:spcAft>
              <a:buClr>
                <a:schemeClr val="dk1"/>
              </a:buClr>
              <a:buSzPts val="1200"/>
              <a:buFont typeface="Arial"/>
              <a:buNone/>
            </a:pPr>
            <a:r>
              <a:rPr b="1" lang="en-US" sz="1100" u="sng">
                <a:solidFill>
                  <a:schemeClr val="lt1"/>
                </a:solidFill>
              </a:rPr>
              <a:t>What is a finite-state machine (FSM)?:</a:t>
            </a:r>
            <a:endParaRPr b="1" sz="1100" u="sng">
              <a:solidFill>
                <a:schemeClr val="lt1"/>
              </a:solidFill>
            </a:endParaRPr>
          </a:p>
          <a:p>
            <a:pPr indent="0" lvl="0" marL="0" rtl="0" algn="l">
              <a:lnSpc>
                <a:spcPct val="115000"/>
              </a:lnSpc>
              <a:spcBef>
                <a:spcPts val="0"/>
              </a:spcBef>
              <a:spcAft>
                <a:spcPts val="0"/>
              </a:spcAft>
              <a:buClr>
                <a:schemeClr val="dk1"/>
              </a:buClr>
              <a:buSzPts val="1200"/>
              <a:buFont typeface="Arial"/>
              <a:buNone/>
            </a:pPr>
            <a:r>
              <a:rPr lang="en-US" sz="1100">
                <a:solidFill>
                  <a:schemeClr val="lt1"/>
                </a:solidFill>
              </a:rPr>
              <a:t>State machines represent an event-driven system.  Those events and the possible guard settings determine FSM behavior. The FSM is a C++ program run by the backend server which emulates the state machine operation. It parses the XML state machine description. Then receives event triggers from the event window and generates the triggered state </a:t>
            </a:r>
            <a:r>
              <a:rPr lang="en-US" sz="1100">
                <a:solidFill>
                  <a:schemeClr val="lt1"/>
                </a:solidFill>
              </a:rPr>
              <a:t>transitions, exit </a:t>
            </a:r>
            <a:r>
              <a:rPr lang="en-US" sz="1100">
                <a:solidFill>
                  <a:schemeClr val="lt1"/>
                </a:solidFill>
              </a:rPr>
              <a:t> and entry functions.</a:t>
            </a:r>
            <a:endParaRPr sz="1500"/>
          </a:p>
        </p:txBody>
      </p:sp>
      <p:sp>
        <p:nvSpPr>
          <p:cNvPr id="293" name="Google Shape;293;g105bf8e28b0_2_45"/>
          <p:cNvSpPr txBox="1"/>
          <p:nvPr/>
        </p:nvSpPr>
        <p:spPr>
          <a:xfrm>
            <a:off x="4528289" y="4342689"/>
            <a:ext cx="4873500" cy="1408200"/>
          </a:xfrm>
          <a:prstGeom prst="rect">
            <a:avLst/>
          </a:prstGeom>
          <a:noFill/>
          <a:ln>
            <a:noFill/>
          </a:ln>
        </p:spPr>
        <p:txBody>
          <a:bodyPr anchorCtr="0" anchor="t" bIns="100800" lIns="100800" spcFirstLastPara="1" rIns="100800" wrap="square" tIns="100800">
            <a:spAutoFit/>
          </a:bodyPr>
          <a:lstStyle/>
          <a:p>
            <a:pPr indent="0" lvl="0" marL="0" rtl="0" algn="l">
              <a:lnSpc>
                <a:spcPct val="115000"/>
              </a:lnSpc>
              <a:spcBef>
                <a:spcPts val="0"/>
              </a:spcBef>
              <a:spcAft>
                <a:spcPts val="0"/>
              </a:spcAft>
              <a:buClr>
                <a:schemeClr val="dk1"/>
              </a:buClr>
              <a:buSzPts val="1200"/>
              <a:buFont typeface="Arial"/>
              <a:buNone/>
            </a:pPr>
            <a:r>
              <a:rPr b="1" lang="en-US" sz="1100" u="sng">
                <a:solidFill>
                  <a:schemeClr val="lt1"/>
                </a:solidFill>
              </a:rPr>
              <a:t>Future directions:</a:t>
            </a:r>
            <a:endParaRPr b="1" sz="1100" u="sng">
              <a:solidFill>
                <a:schemeClr val="lt1"/>
              </a:solidFill>
            </a:endParaRPr>
          </a:p>
          <a:p>
            <a:pPr indent="0" lvl="0" marL="0" rtl="0" algn="l">
              <a:lnSpc>
                <a:spcPct val="115000"/>
              </a:lnSpc>
              <a:spcBef>
                <a:spcPts val="0"/>
              </a:spcBef>
              <a:spcAft>
                <a:spcPts val="0"/>
              </a:spcAft>
              <a:buClr>
                <a:schemeClr val="dk1"/>
              </a:buClr>
              <a:buSzPts val="1200"/>
              <a:buFont typeface="Arial"/>
              <a:buNone/>
            </a:pPr>
            <a:r>
              <a:rPr lang="en-US" sz="1100">
                <a:solidFill>
                  <a:schemeClr val="lt1"/>
                </a:solidFill>
              </a:rPr>
              <a:t>The entire project was built with standard open-source web technologies to help ensure that the system will run a wide variety of platforms. This also ensures future improvement or additions to the project can be done using commonly used programming languages.</a:t>
            </a:r>
            <a:endParaRPr sz="1100">
              <a:solidFill>
                <a:schemeClr val="lt1"/>
              </a:solidFill>
            </a:endParaRPr>
          </a:p>
          <a:p>
            <a:pPr indent="0" lvl="0" marL="0" rtl="0" algn="l">
              <a:spcBef>
                <a:spcPts val="0"/>
              </a:spcBef>
              <a:spcAft>
                <a:spcPts val="0"/>
              </a:spcAft>
              <a:buNone/>
            </a:pPr>
            <a:r>
              <a:t/>
            </a:r>
            <a:endParaRPr sz="1500"/>
          </a:p>
        </p:txBody>
      </p:sp>
      <p:pic>
        <p:nvPicPr>
          <p:cNvPr id="294" name="Google Shape;294;g105bf8e28b0_2_45"/>
          <p:cNvPicPr preferRelativeResize="0"/>
          <p:nvPr/>
        </p:nvPicPr>
        <p:blipFill>
          <a:blip r:embed="rId3">
            <a:alphaModFix/>
          </a:blip>
          <a:stretch>
            <a:fillRect/>
          </a:stretch>
        </p:blipFill>
        <p:spPr>
          <a:xfrm>
            <a:off x="3159450" y="1411525"/>
            <a:ext cx="4745573" cy="2414851"/>
          </a:xfrm>
          <a:prstGeom prst="rect">
            <a:avLst/>
          </a:prstGeom>
          <a:noFill/>
          <a:ln>
            <a:noFill/>
          </a:ln>
        </p:spPr>
      </p:pic>
      <p:pic>
        <p:nvPicPr>
          <p:cNvPr id="295" name="Google Shape;295;g105bf8e28b0_2_45"/>
          <p:cNvPicPr preferRelativeResize="0"/>
          <p:nvPr/>
        </p:nvPicPr>
        <p:blipFill>
          <a:blip r:embed="rId4">
            <a:alphaModFix/>
          </a:blip>
          <a:stretch>
            <a:fillRect/>
          </a:stretch>
        </p:blipFill>
        <p:spPr>
          <a:xfrm>
            <a:off x="120949" y="241874"/>
            <a:ext cx="2347700" cy="684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path path="circle">
            <a:fillToRect b="50%" l="50%" r="50%" t="50%"/>
          </a:path>
          <a:tileRect/>
        </a:gradFill>
      </p:bgPr>
    </p:bg>
    <p:spTree>
      <p:nvGrpSpPr>
        <p:cNvPr id="167" name="Shape 167"/>
        <p:cNvGrpSpPr/>
        <p:nvPr/>
      </p:nvGrpSpPr>
      <p:grpSpPr>
        <a:xfrm>
          <a:off x="0" y="0"/>
          <a:ext cx="0" cy="0"/>
          <a:chOff x="0" y="0"/>
          <a:chExt cx="0" cy="0"/>
        </a:xfrm>
      </p:grpSpPr>
      <p:sp>
        <p:nvSpPr>
          <p:cNvPr id="168" name="Google Shape;168;p2"/>
          <p:cNvSpPr/>
          <p:nvPr/>
        </p:nvSpPr>
        <p:spPr>
          <a:xfrm>
            <a:off x="361775" y="1223500"/>
            <a:ext cx="9358800" cy="3790200"/>
          </a:xfrm>
          <a:prstGeom prst="rect">
            <a:avLst/>
          </a:prstGeom>
          <a:solidFill>
            <a:srgbClr val="2C2F33"/>
          </a:solidFill>
          <a:ln cap="flat" cmpd="sng" w="9525">
            <a:solidFill>
              <a:srgbClr val="3F3F3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
          <p:cNvSpPr/>
          <p:nvPr/>
        </p:nvSpPr>
        <p:spPr>
          <a:xfrm>
            <a:off x="360000" y="270000"/>
            <a:ext cx="9358920" cy="71892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n-US" sz="2700">
                <a:solidFill>
                  <a:srgbClr val="FFFFFF"/>
                </a:solidFill>
                <a:latin typeface="Roboto"/>
                <a:ea typeface="Roboto"/>
                <a:cs typeface="Roboto"/>
                <a:sym typeface="Roboto"/>
              </a:rPr>
              <a:t>Meet the Team</a:t>
            </a:r>
            <a:endParaRPr i="0" sz="2700" u="none" cap="none" strike="noStrike">
              <a:solidFill>
                <a:srgbClr val="000000"/>
              </a:solidFill>
              <a:latin typeface="Roboto"/>
              <a:ea typeface="Roboto"/>
              <a:cs typeface="Roboto"/>
              <a:sym typeface="Roboto"/>
            </a:endParaRPr>
          </a:p>
        </p:txBody>
      </p:sp>
      <p:pic>
        <p:nvPicPr>
          <p:cNvPr id="170" name="Google Shape;170;p2"/>
          <p:cNvPicPr preferRelativeResize="0"/>
          <p:nvPr/>
        </p:nvPicPr>
        <p:blipFill rotWithShape="1">
          <a:blip r:embed="rId3">
            <a:alphaModFix/>
          </a:blip>
          <a:srcRect b="0" l="0" r="0" t="0"/>
          <a:stretch/>
        </p:blipFill>
        <p:spPr>
          <a:xfrm>
            <a:off x="856700" y="1506428"/>
            <a:ext cx="1065625" cy="1065597"/>
          </a:xfrm>
          <a:prstGeom prst="rect">
            <a:avLst/>
          </a:prstGeom>
          <a:noFill/>
          <a:ln>
            <a:noFill/>
          </a:ln>
        </p:spPr>
      </p:pic>
      <p:sp>
        <p:nvSpPr>
          <p:cNvPr id="171" name="Google Shape;171;p2"/>
          <p:cNvSpPr txBox="1"/>
          <p:nvPr/>
        </p:nvSpPr>
        <p:spPr>
          <a:xfrm>
            <a:off x="460450" y="2641300"/>
            <a:ext cx="1868700" cy="446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700"/>
              <a:buFont typeface="Arial"/>
              <a:buNone/>
            </a:pPr>
            <a:r>
              <a:rPr i="0" lang="en-US" sz="1700" u="none" cap="none" strike="noStrike">
                <a:solidFill>
                  <a:schemeClr val="lt2"/>
                </a:solidFill>
                <a:latin typeface="Roboto"/>
                <a:ea typeface="Roboto"/>
                <a:cs typeface="Roboto"/>
                <a:sym typeface="Roboto"/>
              </a:rPr>
              <a:t>Ed Friesema</a:t>
            </a:r>
            <a:endParaRPr b="0" i="0" sz="1400" u="none" cap="none" strike="noStrike">
              <a:solidFill>
                <a:schemeClr val="lt2"/>
              </a:solidFill>
              <a:latin typeface="Andika"/>
              <a:ea typeface="Andika"/>
              <a:cs typeface="Andika"/>
              <a:sym typeface="Andika"/>
            </a:endParaRPr>
          </a:p>
        </p:txBody>
      </p:sp>
      <p:sp>
        <p:nvSpPr>
          <p:cNvPr id="172" name="Google Shape;172;p2"/>
          <p:cNvSpPr txBox="1"/>
          <p:nvPr/>
        </p:nvSpPr>
        <p:spPr>
          <a:xfrm>
            <a:off x="2932251" y="2634375"/>
            <a:ext cx="1868700" cy="446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700"/>
              <a:buFont typeface="Arial"/>
              <a:buNone/>
            </a:pPr>
            <a:r>
              <a:rPr i="0" lang="en-US" sz="1700" u="none" cap="none" strike="noStrike">
                <a:solidFill>
                  <a:schemeClr val="lt2"/>
                </a:solidFill>
                <a:latin typeface="Roboto"/>
                <a:ea typeface="Roboto"/>
                <a:cs typeface="Roboto"/>
                <a:sym typeface="Roboto"/>
              </a:rPr>
              <a:t>Julien Flores</a:t>
            </a:r>
            <a:endParaRPr b="0" i="0" sz="1400" u="none" cap="none" strike="noStrike">
              <a:solidFill>
                <a:schemeClr val="lt2"/>
              </a:solidFill>
              <a:latin typeface="Andika"/>
              <a:ea typeface="Andika"/>
              <a:cs typeface="Andika"/>
              <a:sym typeface="Andika"/>
            </a:endParaRPr>
          </a:p>
        </p:txBody>
      </p:sp>
      <p:sp>
        <p:nvSpPr>
          <p:cNvPr id="173" name="Google Shape;173;p2"/>
          <p:cNvSpPr txBox="1"/>
          <p:nvPr/>
        </p:nvSpPr>
        <p:spPr>
          <a:xfrm>
            <a:off x="5409350" y="2634375"/>
            <a:ext cx="1868700" cy="446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700"/>
              <a:buFont typeface="Arial"/>
              <a:buNone/>
            </a:pPr>
            <a:r>
              <a:rPr i="0" lang="en-US" sz="1700" u="none" cap="none" strike="noStrike">
                <a:solidFill>
                  <a:schemeClr val="lt2"/>
                </a:solidFill>
                <a:latin typeface="Roboto"/>
                <a:ea typeface="Roboto"/>
                <a:cs typeface="Roboto"/>
                <a:sym typeface="Roboto"/>
              </a:rPr>
              <a:t>Shizhao Wang</a:t>
            </a:r>
            <a:endParaRPr b="0" i="0" sz="1400" u="none" cap="none" strike="noStrike">
              <a:solidFill>
                <a:schemeClr val="lt2"/>
              </a:solidFill>
              <a:latin typeface="Andika"/>
              <a:ea typeface="Andika"/>
              <a:cs typeface="Andika"/>
              <a:sym typeface="Andika"/>
            </a:endParaRPr>
          </a:p>
        </p:txBody>
      </p:sp>
      <p:sp>
        <p:nvSpPr>
          <p:cNvPr id="174" name="Google Shape;174;p2"/>
          <p:cNvSpPr txBox="1"/>
          <p:nvPr/>
        </p:nvSpPr>
        <p:spPr>
          <a:xfrm>
            <a:off x="7920979" y="2634375"/>
            <a:ext cx="1418700" cy="446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700"/>
              <a:buFont typeface="Arial"/>
              <a:buNone/>
            </a:pPr>
            <a:r>
              <a:rPr i="0" lang="en-US" sz="1700" u="none" cap="none" strike="noStrike">
                <a:solidFill>
                  <a:schemeClr val="lt2"/>
                </a:solidFill>
                <a:latin typeface="Roboto"/>
                <a:ea typeface="Roboto"/>
                <a:cs typeface="Roboto"/>
                <a:sym typeface="Roboto"/>
              </a:rPr>
              <a:t>Devon Erb</a:t>
            </a:r>
            <a:endParaRPr b="0" i="0" sz="1400" u="none" cap="none" strike="noStrike">
              <a:solidFill>
                <a:schemeClr val="lt2"/>
              </a:solidFill>
              <a:latin typeface="Andika"/>
              <a:ea typeface="Andika"/>
              <a:cs typeface="Andika"/>
              <a:sym typeface="Andika"/>
            </a:endParaRPr>
          </a:p>
        </p:txBody>
      </p:sp>
      <p:sp>
        <p:nvSpPr>
          <p:cNvPr id="175" name="Google Shape;175;p2"/>
          <p:cNvSpPr txBox="1"/>
          <p:nvPr/>
        </p:nvSpPr>
        <p:spPr>
          <a:xfrm>
            <a:off x="1613938" y="4333700"/>
            <a:ext cx="1868700" cy="446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700"/>
              <a:buFont typeface="Arial"/>
              <a:buNone/>
            </a:pPr>
            <a:r>
              <a:rPr i="0" lang="en-US" sz="1700" u="none" cap="none" strike="noStrike">
                <a:solidFill>
                  <a:schemeClr val="lt2"/>
                </a:solidFill>
                <a:latin typeface="Roboto"/>
                <a:ea typeface="Roboto"/>
                <a:cs typeface="Roboto"/>
                <a:sym typeface="Roboto"/>
              </a:rPr>
              <a:t>Michael Corona</a:t>
            </a:r>
            <a:endParaRPr b="0" i="0" sz="1400" u="none" cap="none" strike="noStrike">
              <a:solidFill>
                <a:schemeClr val="lt2"/>
              </a:solidFill>
              <a:latin typeface="Andika"/>
              <a:ea typeface="Andika"/>
              <a:cs typeface="Andika"/>
              <a:sym typeface="Andika"/>
            </a:endParaRPr>
          </a:p>
        </p:txBody>
      </p:sp>
      <p:sp>
        <p:nvSpPr>
          <p:cNvPr id="176" name="Google Shape;176;p2"/>
          <p:cNvSpPr txBox="1"/>
          <p:nvPr/>
        </p:nvSpPr>
        <p:spPr>
          <a:xfrm>
            <a:off x="4256324" y="4333700"/>
            <a:ext cx="1718700" cy="446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700"/>
              <a:buFont typeface="Arial"/>
              <a:buNone/>
            </a:pPr>
            <a:r>
              <a:rPr i="0" lang="en-US" sz="1700" u="none" cap="none" strike="noStrike">
                <a:solidFill>
                  <a:schemeClr val="lt2"/>
                </a:solidFill>
                <a:latin typeface="Roboto"/>
                <a:ea typeface="Roboto"/>
                <a:cs typeface="Roboto"/>
                <a:sym typeface="Roboto"/>
              </a:rPr>
              <a:t>Leslie Ordonez</a:t>
            </a:r>
            <a:endParaRPr b="0" i="0" sz="1400" u="none" cap="none" strike="noStrike">
              <a:solidFill>
                <a:schemeClr val="lt2"/>
              </a:solidFill>
              <a:latin typeface="Andika"/>
              <a:ea typeface="Andika"/>
              <a:cs typeface="Andika"/>
              <a:sym typeface="Andika"/>
            </a:endParaRPr>
          </a:p>
        </p:txBody>
      </p:sp>
      <p:sp>
        <p:nvSpPr>
          <p:cNvPr id="177" name="Google Shape;177;p2"/>
          <p:cNvSpPr txBox="1"/>
          <p:nvPr/>
        </p:nvSpPr>
        <p:spPr>
          <a:xfrm>
            <a:off x="6245917" y="4333700"/>
            <a:ext cx="2575200" cy="446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700"/>
              <a:buFont typeface="Arial"/>
              <a:buNone/>
            </a:pPr>
            <a:r>
              <a:rPr i="0" lang="en-US" sz="1700" u="none" cap="none" strike="noStrike">
                <a:solidFill>
                  <a:schemeClr val="lt2"/>
                </a:solidFill>
                <a:latin typeface="Roboto"/>
                <a:ea typeface="Roboto"/>
                <a:cs typeface="Roboto"/>
                <a:sym typeface="Roboto"/>
              </a:rPr>
              <a:t>Maurice Martinez</a:t>
            </a:r>
            <a:endParaRPr b="0" i="0" sz="1400" u="none" cap="none" strike="noStrike">
              <a:solidFill>
                <a:schemeClr val="lt2"/>
              </a:solidFill>
              <a:latin typeface="Andika"/>
              <a:ea typeface="Andika"/>
              <a:cs typeface="Andika"/>
              <a:sym typeface="Andika"/>
            </a:endParaRPr>
          </a:p>
        </p:txBody>
      </p:sp>
      <p:pic>
        <p:nvPicPr>
          <p:cNvPr id="178" name="Google Shape;178;p2"/>
          <p:cNvPicPr preferRelativeResize="0"/>
          <p:nvPr/>
        </p:nvPicPr>
        <p:blipFill>
          <a:blip r:embed="rId4">
            <a:alphaModFix/>
          </a:blip>
          <a:stretch>
            <a:fillRect/>
          </a:stretch>
        </p:blipFill>
        <p:spPr>
          <a:xfrm>
            <a:off x="2015475" y="3233175"/>
            <a:ext cx="1065625" cy="1065625"/>
          </a:xfrm>
          <a:prstGeom prst="rect">
            <a:avLst/>
          </a:prstGeom>
          <a:noFill/>
          <a:ln>
            <a:noFill/>
          </a:ln>
        </p:spPr>
      </p:pic>
      <p:pic>
        <p:nvPicPr>
          <p:cNvPr id="179" name="Google Shape;179;p2"/>
          <p:cNvPicPr preferRelativeResize="0"/>
          <p:nvPr/>
        </p:nvPicPr>
        <p:blipFill>
          <a:blip r:embed="rId5">
            <a:alphaModFix/>
          </a:blip>
          <a:stretch>
            <a:fillRect/>
          </a:stretch>
        </p:blipFill>
        <p:spPr>
          <a:xfrm>
            <a:off x="4584564" y="3268076"/>
            <a:ext cx="1065625" cy="1065625"/>
          </a:xfrm>
          <a:prstGeom prst="rect">
            <a:avLst/>
          </a:prstGeom>
          <a:noFill/>
          <a:ln>
            <a:noFill/>
          </a:ln>
        </p:spPr>
      </p:pic>
      <p:pic>
        <p:nvPicPr>
          <p:cNvPr id="180" name="Google Shape;180;p2"/>
          <p:cNvPicPr preferRelativeResize="0"/>
          <p:nvPr/>
        </p:nvPicPr>
        <p:blipFill rotWithShape="1">
          <a:blip r:embed="rId6">
            <a:alphaModFix/>
          </a:blip>
          <a:srcRect b="39929" l="10423" r="9209" t="4873"/>
          <a:stretch/>
        </p:blipFill>
        <p:spPr>
          <a:xfrm>
            <a:off x="5810875" y="1511499"/>
            <a:ext cx="1065600" cy="1096200"/>
          </a:xfrm>
          <a:prstGeom prst="ellipse">
            <a:avLst/>
          </a:prstGeom>
          <a:noFill/>
          <a:ln>
            <a:noFill/>
          </a:ln>
        </p:spPr>
      </p:pic>
      <p:pic>
        <p:nvPicPr>
          <p:cNvPr id="181" name="Google Shape;181;p2"/>
          <p:cNvPicPr preferRelativeResize="0"/>
          <p:nvPr/>
        </p:nvPicPr>
        <p:blipFill>
          <a:blip r:embed="rId7">
            <a:alphaModFix/>
          </a:blip>
          <a:stretch>
            <a:fillRect/>
          </a:stretch>
        </p:blipFill>
        <p:spPr>
          <a:xfrm>
            <a:off x="8097500" y="1518400"/>
            <a:ext cx="1065600" cy="1082400"/>
          </a:xfrm>
          <a:prstGeom prst="ellipse">
            <a:avLst/>
          </a:prstGeom>
          <a:noFill/>
          <a:ln cap="flat" cmpd="sng" w="9525">
            <a:solidFill>
              <a:srgbClr val="3F3F3F"/>
            </a:solidFill>
            <a:prstDash val="solid"/>
            <a:round/>
            <a:headEnd len="sm" w="sm" type="none"/>
            <a:tailEnd len="sm" w="sm" type="none"/>
          </a:ln>
        </p:spPr>
      </p:pic>
      <p:pic>
        <p:nvPicPr>
          <p:cNvPr id="182" name="Google Shape;182;p2"/>
          <p:cNvPicPr preferRelativeResize="0"/>
          <p:nvPr/>
        </p:nvPicPr>
        <p:blipFill rotWithShape="1">
          <a:blip r:embed="rId8">
            <a:alphaModFix/>
          </a:blip>
          <a:srcRect b="20948" l="0" r="0" t="0"/>
          <a:stretch/>
        </p:blipFill>
        <p:spPr>
          <a:xfrm>
            <a:off x="7000725" y="3268088"/>
            <a:ext cx="1065600" cy="1065600"/>
          </a:xfrm>
          <a:prstGeom prst="ellipse">
            <a:avLst/>
          </a:prstGeom>
          <a:noFill/>
          <a:ln cap="flat" cmpd="sng" w="9525">
            <a:solidFill>
              <a:srgbClr val="3F3F3F"/>
            </a:solidFill>
            <a:prstDash val="solid"/>
            <a:round/>
            <a:headEnd len="sm" w="sm" type="none"/>
            <a:tailEnd len="sm" w="sm" type="none"/>
          </a:ln>
        </p:spPr>
      </p:pic>
      <p:pic>
        <p:nvPicPr>
          <p:cNvPr id="183" name="Google Shape;183;p2"/>
          <p:cNvPicPr preferRelativeResize="0"/>
          <p:nvPr/>
        </p:nvPicPr>
        <p:blipFill rotWithShape="1">
          <a:blip r:embed="rId9">
            <a:alphaModFix/>
          </a:blip>
          <a:srcRect b="59289" l="19674" r="48986" t="17196"/>
          <a:stretch/>
        </p:blipFill>
        <p:spPr>
          <a:xfrm>
            <a:off x="3333800" y="1506425"/>
            <a:ext cx="1065600" cy="1065600"/>
          </a:xfrm>
          <a:prstGeom prst="ellipse">
            <a:avLst/>
          </a:prstGeom>
          <a:noFill/>
          <a:ln cap="flat" cmpd="sng" w="9525">
            <a:solidFill>
              <a:srgbClr val="3F3F3F"/>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path path="circle">
            <a:fillToRect b="50%" l="50%" r="50%" t="50%"/>
          </a:path>
          <a:tileRect/>
        </a:gradFill>
      </p:bgPr>
    </p:bg>
    <p:spTree>
      <p:nvGrpSpPr>
        <p:cNvPr id="187" name="Shape 187"/>
        <p:cNvGrpSpPr/>
        <p:nvPr/>
      </p:nvGrpSpPr>
      <p:grpSpPr>
        <a:xfrm>
          <a:off x="0" y="0"/>
          <a:ext cx="0" cy="0"/>
          <a:chOff x="0" y="0"/>
          <a:chExt cx="0" cy="0"/>
        </a:xfrm>
      </p:grpSpPr>
      <p:sp>
        <p:nvSpPr>
          <p:cNvPr id="188" name="Google Shape;188;g100eacb8c46_0_0"/>
          <p:cNvSpPr/>
          <p:nvPr/>
        </p:nvSpPr>
        <p:spPr>
          <a:xfrm>
            <a:off x="4648225" y="1400875"/>
            <a:ext cx="5340900" cy="4181700"/>
          </a:xfrm>
          <a:prstGeom prst="rect">
            <a:avLst/>
          </a:prstGeom>
          <a:solidFill>
            <a:srgbClr val="FFF2CC"/>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g100eacb8c46_0_0"/>
          <p:cNvSpPr/>
          <p:nvPr/>
        </p:nvSpPr>
        <p:spPr>
          <a:xfrm>
            <a:off x="5331622" y="2405281"/>
            <a:ext cx="1532700" cy="581100"/>
          </a:xfrm>
          <a:prstGeom prst="snip1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g100eacb8c46_0_0"/>
          <p:cNvSpPr/>
          <p:nvPr/>
        </p:nvSpPr>
        <p:spPr>
          <a:xfrm rot="-5400000">
            <a:off x="7177208" y="4329285"/>
            <a:ext cx="154200" cy="446100"/>
          </a:xfrm>
          <a:prstGeom prst="downArrow">
            <a:avLst>
              <a:gd fmla="val 18276" name="adj1"/>
              <a:gd fmla="val 50000" name="adj2"/>
            </a:avLst>
          </a:prstGeom>
          <a:solidFill>
            <a:srgbClr val="1C1C1C"/>
          </a:solidFill>
          <a:ln cap="flat" cmpd="sng" w="9525">
            <a:solidFill>
              <a:srgbClr val="1C1C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 name="Google Shape;191;g100eacb8c46_0_0"/>
          <p:cNvGrpSpPr/>
          <p:nvPr/>
        </p:nvGrpSpPr>
        <p:grpSpPr>
          <a:xfrm>
            <a:off x="7897749" y="2370641"/>
            <a:ext cx="1832935" cy="581660"/>
            <a:chOff x="5541575" y="2436000"/>
            <a:chExt cx="1573200" cy="491890"/>
          </a:xfrm>
        </p:grpSpPr>
        <p:sp>
          <p:nvSpPr>
            <p:cNvPr id="192" name="Google Shape;192;g100eacb8c46_0_0"/>
            <p:cNvSpPr/>
            <p:nvPr/>
          </p:nvSpPr>
          <p:spPr>
            <a:xfrm>
              <a:off x="5670413" y="2436000"/>
              <a:ext cx="1315500" cy="491400"/>
            </a:xfrm>
            <a:prstGeom prst="snip1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100eacb8c46_0_0"/>
            <p:cNvSpPr txBox="1"/>
            <p:nvPr/>
          </p:nvSpPr>
          <p:spPr>
            <a:xfrm>
              <a:off x="5541575" y="2459290"/>
              <a:ext cx="1573200" cy="468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200">
                  <a:solidFill>
                    <a:schemeClr val="dk2"/>
                  </a:solidFill>
                  <a:latin typeface="Roboto"/>
                  <a:ea typeface="Roboto"/>
                  <a:cs typeface="Roboto"/>
                  <a:sym typeface="Roboto"/>
                </a:rPr>
                <a:t>Python code for</a:t>
              </a:r>
              <a:endParaRPr b="1" sz="1200">
                <a:solidFill>
                  <a:schemeClr val="dk2"/>
                </a:solidFill>
                <a:latin typeface="Roboto"/>
                <a:ea typeface="Roboto"/>
                <a:cs typeface="Roboto"/>
                <a:sym typeface="Roboto"/>
              </a:endParaRPr>
            </a:p>
            <a:p>
              <a:pPr indent="0" lvl="0" marL="0" rtl="0" algn="ctr">
                <a:spcBef>
                  <a:spcPts val="0"/>
                </a:spcBef>
                <a:spcAft>
                  <a:spcPts val="0"/>
                </a:spcAft>
                <a:buNone/>
              </a:pPr>
              <a:r>
                <a:rPr b="1" lang="en-US" sz="1200">
                  <a:solidFill>
                    <a:schemeClr val="dk2"/>
                  </a:solidFill>
                  <a:latin typeface="Roboto"/>
                  <a:ea typeface="Roboto"/>
                  <a:cs typeface="Roboto"/>
                  <a:sym typeface="Roboto"/>
                </a:rPr>
                <a:t>state machine</a:t>
              </a:r>
              <a:endParaRPr b="1" sz="1200">
                <a:solidFill>
                  <a:schemeClr val="dk2"/>
                </a:solidFill>
                <a:latin typeface="Roboto"/>
                <a:ea typeface="Roboto"/>
                <a:cs typeface="Roboto"/>
                <a:sym typeface="Roboto"/>
              </a:endParaRPr>
            </a:p>
          </p:txBody>
        </p:sp>
      </p:grpSp>
      <p:grpSp>
        <p:nvGrpSpPr>
          <p:cNvPr id="194" name="Google Shape;194;g100eacb8c46_0_0"/>
          <p:cNvGrpSpPr/>
          <p:nvPr/>
        </p:nvGrpSpPr>
        <p:grpSpPr>
          <a:xfrm>
            <a:off x="7752695" y="3621193"/>
            <a:ext cx="2123045" cy="1367561"/>
            <a:chOff x="5417075" y="3493550"/>
            <a:chExt cx="1822200" cy="1156500"/>
          </a:xfrm>
        </p:grpSpPr>
        <p:sp>
          <p:nvSpPr>
            <p:cNvPr id="195" name="Google Shape;195;g100eacb8c46_0_0"/>
            <p:cNvSpPr/>
            <p:nvPr/>
          </p:nvSpPr>
          <p:spPr>
            <a:xfrm>
              <a:off x="5478575" y="3493550"/>
              <a:ext cx="1699200" cy="1156500"/>
            </a:xfrm>
            <a:prstGeom prst="rect">
              <a:avLst/>
            </a:prstGeom>
            <a:solidFill>
              <a:schemeClr val="l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g100eacb8c46_0_0"/>
            <p:cNvSpPr txBox="1"/>
            <p:nvPr/>
          </p:nvSpPr>
          <p:spPr>
            <a:xfrm>
              <a:off x="5417075" y="3517700"/>
              <a:ext cx="1822200" cy="62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200">
                  <a:solidFill>
                    <a:schemeClr val="dk2"/>
                  </a:solidFill>
                  <a:latin typeface="Roboto"/>
                  <a:ea typeface="Roboto"/>
                  <a:cs typeface="Roboto"/>
                  <a:sym typeface="Roboto"/>
                </a:rPr>
                <a:t>Python App GUI </a:t>
              </a:r>
              <a:endParaRPr b="1" sz="1200">
                <a:solidFill>
                  <a:schemeClr val="dk2"/>
                </a:solidFill>
                <a:latin typeface="Roboto"/>
                <a:ea typeface="Roboto"/>
                <a:cs typeface="Roboto"/>
                <a:sym typeface="Roboto"/>
              </a:endParaRPr>
            </a:p>
            <a:p>
              <a:pPr indent="0" lvl="0" marL="0" rtl="0" algn="ctr">
                <a:spcBef>
                  <a:spcPts val="0"/>
                </a:spcBef>
                <a:spcAft>
                  <a:spcPts val="0"/>
                </a:spcAft>
                <a:buNone/>
              </a:pPr>
              <a:r>
                <a:t/>
              </a:r>
              <a:endParaRPr sz="1200">
                <a:solidFill>
                  <a:schemeClr val="dk2"/>
                </a:solidFill>
                <a:latin typeface="Roboto"/>
                <a:ea typeface="Roboto"/>
                <a:cs typeface="Roboto"/>
                <a:sym typeface="Roboto"/>
              </a:endParaRPr>
            </a:p>
            <a:p>
              <a:pPr indent="0" lvl="0" marL="0" rtl="0" algn="ctr">
                <a:spcBef>
                  <a:spcPts val="0"/>
                </a:spcBef>
                <a:spcAft>
                  <a:spcPts val="0"/>
                </a:spcAft>
                <a:buNone/>
              </a:pPr>
              <a:r>
                <a:t/>
              </a:r>
              <a:endParaRPr sz="1200">
                <a:solidFill>
                  <a:schemeClr val="dk2"/>
                </a:solidFill>
                <a:latin typeface="Roboto"/>
                <a:ea typeface="Roboto"/>
                <a:cs typeface="Roboto"/>
                <a:sym typeface="Roboto"/>
              </a:endParaRPr>
            </a:p>
          </p:txBody>
        </p:sp>
      </p:grpSp>
      <p:grpSp>
        <p:nvGrpSpPr>
          <p:cNvPr id="197" name="Google Shape;197;g100eacb8c46_0_0"/>
          <p:cNvGrpSpPr/>
          <p:nvPr/>
        </p:nvGrpSpPr>
        <p:grpSpPr>
          <a:xfrm>
            <a:off x="4751775" y="3621193"/>
            <a:ext cx="2123045" cy="1367561"/>
            <a:chOff x="2841399" y="3493550"/>
            <a:chExt cx="1822200" cy="1156500"/>
          </a:xfrm>
        </p:grpSpPr>
        <p:sp>
          <p:nvSpPr>
            <p:cNvPr id="198" name="Google Shape;198;g100eacb8c46_0_0"/>
            <p:cNvSpPr/>
            <p:nvPr/>
          </p:nvSpPr>
          <p:spPr>
            <a:xfrm>
              <a:off x="2902900" y="3493550"/>
              <a:ext cx="1699200" cy="1156500"/>
            </a:xfrm>
            <a:prstGeom prst="rect">
              <a:avLst/>
            </a:prstGeom>
            <a:solidFill>
              <a:schemeClr val="l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g100eacb8c46_0_0"/>
            <p:cNvSpPr txBox="1"/>
            <p:nvPr/>
          </p:nvSpPr>
          <p:spPr>
            <a:xfrm>
              <a:off x="2841399" y="3569465"/>
              <a:ext cx="1822200" cy="937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200">
                  <a:solidFill>
                    <a:schemeClr val="dk2"/>
                  </a:solidFill>
                  <a:latin typeface="Roboto"/>
                  <a:ea typeface="Roboto"/>
                  <a:cs typeface="Roboto"/>
                  <a:sym typeface="Roboto"/>
                </a:rPr>
                <a:t>Target Machine</a:t>
              </a:r>
              <a:r>
                <a:rPr b="1" lang="en-US" sz="1200">
                  <a:solidFill>
                    <a:schemeClr val="dk2"/>
                  </a:solidFill>
                  <a:latin typeface="Roboto"/>
                  <a:ea typeface="Roboto"/>
                  <a:cs typeface="Roboto"/>
                  <a:sym typeface="Roboto"/>
                </a:rPr>
                <a:t> </a:t>
              </a:r>
              <a:endParaRPr b="1" sz="1200">
                <a:solidFill>
                  <a:schemeClr val="dk2"/>
                </a:solidFill>
                <a:latin typeface="Roboto"/>
                <a:ea typeface="Roboto"/>
                <a:cs typeface="Roboto"/>
                <a:sym typeface="Roboto"/>
              </a:endParaRPr>
            </a:p>
            <a:p>
              <a:pPr indent="0" lvl="0" marL="0" rtl="0" algn="ctr">
                <a:spcBef>
                  <a:spcPts val="0"/>
                </a:spcBef>
                <a:spcAft>
                  <a:spcPts val="0"/>
                </a:spcAft>
                <a:buNone/>
              </a:pPr>
              <a:r>
                <a:t/>
              </a:r>
              <a:endParaRPr b="1" sz="1200">
                <a:solidFill>
                  <a:schemeClr val="dk2"/>
                </a:solidFill>
                <a:latin typeface="Roboto"/>
                <a:ea typeface="Roboto"/>
                <a:cs typeface="Roboto"/>
                <a:sym typeface="Roboto"/>
              </a:endParaRPr>
            </a:p>
            <a:p>
              <a:pPr indent="0" lvl="0" marL="0" rtl="0" algn="ctr">
                <a:spcBef>
                  <a:spcPts val="0"/>
                </a:spcBef>
                <a:spcAft>
                  <a:spcPts val="0"/>
                </a:spcAft>
                <a:buNone/>
              </a:pPr>
              <a:r>
                <a:rPr b="1" lang="en-US" sz="1200">
                  <a:solidFill>
                    <a:schemeClr val="dk2"/>
                  </a:solidFill>
                  <a:latin typeface="Roboto"/>
                  <a:ea typeface="Roboto"/>
                  <a:cs typeface="Roboto"/>
                  <a:sym typeface="Roboto"/>
                </a:rPr>
                <a:t>Application </a:t>
              </a:r>
              <a:endParaRPr b="1" sz="1200">
                <a:solidFill>
                  <a:schemeClr val="dk2"/>
                </a:solidFill>
                <a:latin typeface="Roboto"/>
                <a:ea typeface="Roboto"/>
                <a:cs typeface="Roboto"/>
                <a:sym typeface="Roboto"/>
              </a:endParaRPr>
            </a:p>
            <a:p>
              <a:pPr indent="0" lvl="0" marL="0" rtl="0" algn="ctr">
                <a:spcBef>
                  <a:spcPts val="0"/>
                </a:spcBef>
                <a:spcAft>
                  <a:spcPts val="0"/>
                </a:spcAft>
                <a:buNone/>
              </a:pPr>
              <a:r>
                <a:rPr b="1" lang="en-US" sz="1200">
                  <a:solidFill>
                    <a:schemeClr val="dk2"/>
                  </a:solidFill>
                  <a:latin typeface="Roboto"/>
                  <a:ea typeface="Roboto"/>
                  <a:cs typeface="Roboto"/>
                  <a:sym typeface="Roboto"/>
                </a:rPr>
                <a:t>being tested for </a:t>
              </a:r>
              <a:endParaRPr b="1" sz="1200">
                <a:solidFill>
                  <a:schemeClr val="dk2"/>
                </a:solidFill>
                <a:latin typeface="Roboto"/>
                <a:ea typeface="Roboto"/>
                <a:cs typeface="Roboto"/>
                <a:sym typeface="Roboto"/>
              </a:endParaRPr>
            </a:p>
            <a:p>
              <a:pPr indent="0" lvl="0" marL="0" rtl="0" algn="ctr">
                <a:spcBef>
                  <a:spcPts val="0"/>
                </a:spcBef>
                <a:spcAft>
                  <a:spcPts val="0"/>
                </a:spcAft>
                <a:buNone/>
              </a:pPr>
              <a:r>
                <a:rPr b="1" lang="en-US" sz="1200">
                  <a:solidFill>
                    <a:schemeClr val="dk2"/>
                  </a:solidFill>
                  <a:latin typeface="Roboto"/>
                  <a:ea typeface="Roboto"/>
                  <a:cs typeface="Roboto"/>
                  <a:sym typeface="Roboto"/>
                </a:rPr>
                <a:t>state behavior</a:t>
              </a:r>
              <a:endParaRPr b="1" sz="1200">
                <a:solidFill>
                  <a:schemeClr val="dk2"/>
                </a:solidFill>
                <a:latin typeface="Roboto"/>
                <a:ea typeface="Roboto"/>
                <a:cs typeface="Roboto"/>
                <a:sym typeface="Roboto"/>
              </a:endParaRPr>
            </a:p>
          </p:txBody>
        </p:sp>
      </p:grpSp>
      <p:sp>
        <p:nvSpPr>
          <p:cNvPr id="200" name="Google Shape;200;g100eacb8c46_0_0"/>
          <p:cNvSpPr txBox="1"/>
          <p:nvPr/>
        </p:nvSpPr>
        <p:spPr>
          <a:xfrm>
            <a:off x="6645587" y="1418063"/>
            <a:ext cx="1334100" cy="769500"/>
          </a:xfrm>
          <a:prstGeom prst="rect">
            <a:avLst/>
          </a:prstGeom>
          <a:solidFill>
            <a:srgbClr val="FFF2CC"/>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900">
                <a:solidFill>
                  <a:schemeClr val="dk2"/>
                </a:solidFill>
                <a:latin typeface="Roboto"/>
                <a:ea typeface="Roboto"/>
                <a:cs typeface="Roboto"/>
                <a:sym typeface="Roboto"/>
              </a:rPr>
              <a:t>JPL </a:t>
            </a:r>
            <a:endParaRPr b="1" sz="1900">
              <a:solidFill>
                <a:schemeClr val="dk2"/>
              </a:solidFill>
              <a:latin typeface="Roboto"/>
              <a:ea typeface="Roboto"/>
              <a:cs typeface="Roboto"/>
              <a:sym typeface="Roboto"/>
            </a:endParaRPr>
          </a:p>
          <a:p>
            <a:pPr indent="0" lvl="0" marL="0" rtl="0" algn="ctr">
              <a:spcBef>
                <a:spcPts val="0"/>
              </a:spcBef>
              <a:spcAft>
                <a:spcPts val="0"/>
              </a:spcAft>
              <a:buNone/>
            </a:pPr>
            <a:r>
              <a:rPr b="1" lang="en-US" sz="1900">
                <a:solidFill>
                  <a:schemeClr val="dk2"/>
                </a:solidFill>
                <a:latin typeface="Roboto"/>
                <a:ea typeface="Roboto"/>
                <a:cs typeface="Roboto"/>
                <a:sym typeface="Roboto"/>
              </a:rPr>
              <a:t>Autocoder</a:t>
            </a:r>
            <a:endParaRPr b="1" sz="1900">
              <a:solidFill>
                <a:schemeClr val="dk2"/>
              </a:solidFill>
              <a:latin typeface="Roboto"/>
              <a:ea typeface="Roboto"/>
              <a:cs typeface="Roboto"/>
              <a:sym typeface="Roboto"/>
            </a:endParaRPr>
          </a:p>
        </p:txBody>
      </p:sp>
      <p:sp>
        <p:nvSpPr>
          <p:cNvPr id="201" name="Google Shape;201;g100eacb8c46_0_0"/>
          <p:cNvSpPr txBox="1"/>
          <p:nvPr/>
        </p:nvSpPr>
        <p:spPr>
          <a:xfrm>
            <a:off x="5181513" y="2426139"/>
            <a:ext cx="18330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300">
                <a:solidFill>
                  <a:schemeClr val="dk2"/>
                </a:solidFill>
                <a:latin typeface="Roboto"/>
                <a:ea typeface="Roboto"/>
                <a:cs typeface="Roboto"/>
                <a:sym typeface="Roboto"/>
              </a:rPr>
              <a:t>C code for </a:t>
            </a:r>
            <a:endParaRPr b="1" sz="1300">
              <a:solidFill>
                <a:schemeClr val="dk2"/>
              </a:solidFill>
              <a:latin typeface="Roboto"/>
              <a:ea typeface="Roboto"/>
              <a:cs typeface="Roboto"/>
              <a:sym typeface="Roboto"/>
            </a:endParaRPr>
          </a:p>
          <a:p>
            <a:pPr indent="0" lvl="0" marL="0" rtl="0" algn="ctr">
              <a:spcBef>
                <a:spcPts val="0"/>
              </a:spcBef>
              <a:spcAft>
                <a:spcPts val="0"/>
              </a:spcAft>
              <a:buNone/>
            </a:pPr>
            <a:r>
              <a:rPr b="1" lang="en-US" sz="1300">
                <a:solidFill>
                  <a:schemeClr val="dk2"/>
                </a:solidFill>
                <a:latin typeface="Roboto"/>
                <a:ea typeface="Roboto"/>
                <a:cs typeface="Roboto"/>
                <a:sym typeface="Roboto"/>
              </a:rPr>
              <a:t>state machine</a:t>
            </a:r>
            <a:endParaRPr b="1" sz="1300">
              <a:solidFill>
                <a:schemeClr val="dk2"/>
              </a:solidFill>
              <a:latin typeface="Roboto"/>
              <a:ea typeface="Roboto"/>
              <a:cs typeface="Roboto"/>
              <a:sym typeface="Roboto"/>
            </a:endParaRPr>
          </a:p>
        </p:txBody>
      </p:sp>
      <p:sp>
        <p:nvSpPr>
          <p:cNvPr id="202" name="Google Shape;202;g100eacb8c46_0_0"/>
          <p:cNvSpPr/>
          <p:nvPr/>
        </p:nvSpPr>
        <p:spPr>
          <a:xfrm>
            <a:off x="6021965" y="3041711"/>
            <a:ext cx="152100" cy="452700"/>
          </a:xfrm>
          <a:prstGeom prst="downArrow">
            <a:avLst>
              <a:gd fmla="val 18276" name="adj1"/>
              <a:gd fmla="val 50000" name="adj2"/>
            </a:avLst>
          </a:prstGeom>
          <a:solidFill>
            <a:srgbClr val="1C1C1C"/>
          </a:solidFill>
          <a:ln cap="flat" cmpd="sng" w="9525">
            <a:solidFill>
              <a:srgbClr val="1C1C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g100eacb8c46_0_0"/>
          <p:cNvSpPr/>
          <p:nvPr/>
        </p:nvSpPr>
        <p:spPr>
          <a:xfrm>
            <a:off x="8738262" y="3007111"/>
            <a:ext cx="152100" cy="452700"/>
          </a:xfrm>
          <a:prstGeom prst="downArrow">
            <a:avLst>
              <a:gd fmla="val 18276" name="adj1"/>
              <a:gd fmla="val 50000" name="adj2"/>
            </a:avLst>
          </a:prstGeom>
          <a:solidFill>
            <a:srgbClr val="1C1C1C"/>
          </a:solidFill>
          <a:ln cap="flat" cmpd="sng" w="9525">
            <a:solidFill>
              <a:srgbClr val="1C1C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g100eacb8c46_0_0"/>
          <p:cNvSpPr txBox="1"/>
          <p:nvPr/>
        </p:nvSpPr>
        <p:spPr>
          <a:xfrm>
            <a:off x="6880347" y="3876319"/>
            <a:ext cx="8646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200">
                <a:solidFill>
                  <a:schemeClr val="dk2"/>
                </a:solidFill>
                <a:latin typeface="Roboto"/>
                <a:ea typeface="Roboto"/>
                <a:cs typeface="Roboto"/>
                <a:sym typeface="Roboto"/>
              </a:rPr>
              <a:t>STDIO </a:t>
            </a:r>
            <a:endParaRPr b="1" sz="1200">
              <a:solidFill>
                <a:schemeClr val="dk2"/>
              </a:solidFill>
              <a:latin typeface="Roboto"/>
              <a:ea typeface="Roboto"/>
              <a:cs typeface="Roboto"/>
              <a:sym typeface="Roboto"/>
            </a:endParaRPr>
          </a:p>
          <a:p>
            <a:pPr indent="0" lvl="0" marL="0" rtl="0" algn="ctr">
              <a:spcBef>
                <a:spcPts val="0"/>
              </a:spcBef>
              <a:spcAft>
                <a:spcPts val="0"/>
              </a:spcAft>
              <a:buNone/>
            </a:pPr>
            <a:r>
              <a:rPr b="1" lang="en-US" sz="1200">
                <a:solidFill>
                  <a:schemeClr val="dk2"/>
                </a:solidFill>
                <a:latin typeface="Roboto"/>
                <a:ea typeface="Roboto"/>
                <a:cs typeface="Roboto"/>
                <a:sym typeface="Roboto"/>
              </a:rPr>
              <a:t>Socket</a:t>
            </a:r>
            <a:endParaRPr sz="1200">
              <a:solidFill>
                <a:schemeClr val="dk2"/>
              </a:solidFill>
              <a:latin typeface="Roboto"/>
              <a:ea typeface="Roboto"/>
              <a:cs typeface="Roboto"/>
              <a:sym typeface="Roboto"/>
            </a:endParaRPr>
          </a:p>
        </p:txBody>
      </p:sp>
      <p:pic>
        <p:nvPicPr>
          <p:cNvPr id="205" name="Google Shape;205;g100eacb8c46_0_0"/>
          <p:cNvPicPr preferRelativeResize="0"/>
          <p:nvPr/>
        </p:nvPicPr>
        <p:blipFill>
          <a:blip r:embed="rId3">
            <a:alphaModFix/>
          </a:blip>
          <a:stretch>
            <a:fillRect/>
          </a:stretch>
        </p:blipFill>
        <p:spPr>
          <a:xfrm>
            <a:off x="8281610" y="4060940"/>
            <a:ext cx="1065386" cy="1249935"/>
          </a:xfrm>
          <a:prstGeom prst="rect">
            <a:avLst/>
          </a:prstGeom>
          <a:noFill/>
          <a:ln cap="flat" cmpd="sng" w="19050">
            <a:solidFill>
              <a:srgbClr val="000000"/>
            </a:solidFill>
            <a:prstDash val="solid"/>
            <a:round/>
            <a:headEnd len="sm" w="sm" type="none"/>
            <a:tailEnd len="sm" w="sm" type="none"/>
          </a:ln>
        </p:spPr>
      </p:pic>
      <p:sp>
        <p:nvSpPr>
          <p:cNvPr id="206" name="Google Shape;206;g100eacb8c46_0_0"/>
          <p:cNvSpPr/>
          <p:nvPr/>
        </p:nvSpPr>
        <p:spPr>
          <a:xfrm>
            <a:off x="360000" y="270000"/>
            <a:ext cx="5124000" cy="7188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n-US" sz="2700">
                <a:solidFill>
                  <a:srgbClr val="FFFFFF"/>
                </a:solidFill>
                <a:latin typeface="Roboto"/>
                <a:ea typeface="Roboto"/>
                <a:cs typeface="Roboto"/>
                <a:sym typeface="Roboto"/>
              </a:rPr>
              <a:t>Current JPL Monitoring Process</a:t>
            </a:r>
            <a:endParaRPr i="0" sz="2700" u="none" cap="none" strike="noStrike">
              <a:solidFill>
                <a:srgbClr val="000000"/>
              </a:solidFill>
              <a:latin typeface="Roboto"/>
              <a:ea typeface="Roboto"/>
              <a:cs typeface="Roboto"/>
              <a:sym typeface="Roboto"/>
            </a:endParaRPr>
          </a:p>
        </p:txBody>
      </p:sp>
      <p:sp>
        <p:nvSpPr>
          <p:cNvPr id="207" name="Google Shape;207;g100eacb8c46_0_0"/>
          <p:cNvSpPr txBox="1"/>
          <p:nvPr/>
        </p:nvSpPr>
        <p:spPr>
          <a:xfrm>
            <a:off x="226200" y="1164950"/>
            <a:ext cx="4367400" cy="3481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700">
                <a:latin typeface="Roboto"/>
                <a:ea typeface="Roboto"/>
                <a:cs typeface="Roboto"/>
                <a:sym typeface="Roboto"/>
              </a:rPr>
              <a:t>Monitoring is used for testing state behavior for a variety of JPL systems </a:t>
            </a:r>
            <a:endParaRPr b="1" sz="1700">
              <a:latin typeface="Roboto"/>
              <a:ea typeface="Roboto"/>
              <a:cs typeface="Roboto"/>
              <a:sym typeface="Roboto"/>
            </a:endParaRPr>
          </a:p>
          <a:p>
            <a:pPr indent="0" lvl="0" marL="0" rtl="0" algn="l">
              <a:lnSpc>
                <a:spcPct val="115000"/>
              </a:lnSpc>
              <a:spcBef>
                <a:spcPts val="0"/>
              </a:spcBef>
              <a:spcAft>
                <a:spcPts val="0"/>
              </a:spcAft>
              <a:buNone/>
            </a:pPr>
            <a:r>
              <a:rPr b="1" lang="en-US" sz="1700">
                <a:latin typeface="Roboto"/>
                <a:ea typeface="Roboto"/>
                <a:cs typeface="Roboto"/>
                <a:sym typeface="Roboto"/>
              </a:rPr>
              <a:t>including flight software </a:t>
            </a:r>
            <a:endParaRPr b="1" sz="1700">
              <a:latin typeface="Roboto"/>
              <a:ea typeface="Roboto"/>
              <a:cs typeface="Roboto"/>
              <a:sym typeface="Roboto"/>
            </a:endParaRPr>
          </a:p>
          <a:p>
            <a:pPr indent="0" lvl="0" marL="457200" rtl="0" algn="l">
              <a:lnSpc>
                <a:spcPct val="115000"/>
              </a:lnSpc>
              <a:spcBef>
                <a:spcPts val="0"/>
              </a:spcBef>
              <a:spcAft>
                <a:spcPts val="0"/>
              </a:spcAft>
              <a:buNone/>
            </a:pPr>
            <a:r>
              <a:t/>
            </a:r>
            <a:endParaRPr sz="1700">
              <a:latin typeface="Roboto"/>
              <a:ea typeface="Roboto"/>
              <a:cs typeface="Roboto"/>
              <a:sym typeface="Roboto"/>
            </a:endParaRPr>
          </a:p>
          <a:p>
            <a:pPr indent="-336550" lvl="0" marL="457200" rtl="0" algn="l">
              <a:lnSpc>
                <a:spcPct val="150000"/>
              </a:lnSpc>
              <a:spcBef>
                <a:spcPts val="0"/>
              </a:spcBef>
              <a:spcAft>
                <a:spcPts val="0"/>
              </a:spcAft>
              <a:buSzPts val="1700"/>
              <a:buFont typeface="Roboto"/>
              <a:buChar char="●"/>
            </a:pPr>
            <a:r>
              <a:rPr lang="en-US" sz="1700">
                <a:latin typeface="Roboto"/>
                <a:ea typeface="Roboto"/>
                <a:cs typeface="Roboto"/>
                <a:sym typeface="Roboto"/>
              </a:rPr>
              <a:t>Python GUI generated from a UML Statechart</a:t>
            </a:r>
            <a:endParaRPr sz="1700">
              <a:latin typeface="Roboto"/>
              <a:ea typeface="Roboto"/>
              <a:cs typeface="Roboto"/>
              <a:sym typeface="Roboto"/>
            </a:endParaRPr>
          </a:p>
          <a:p>
            <a:pPr indent="-336550" lvl="1" marL="914400" rtl="0" algn="l">
              <a:lnSpc>
                <a:spcPct val="200000"/>
              </a:lnSpc>
              <a:spcBef>
                <a:spcPts val="0"/>
              </a:spcBef>
              <a:spcAft>
                <a:spcPts val="0"/>
              </a:spcAft>
              <a:buSzPts val="1700"/>
              <a:buFont typeface="Roboto"/>
              <a:buChar char="○"/>
            </a:pPr>
            <a:r>
              <a:rPr lang="en-US" sz="1700">
                <a:latin typeface="Roboto"/>
                <a:ea typeface="Roboto"/>
                <a:cs typeface="Roboto"/>
                <a:sym typeface="Roboto"/>
              </a:rPr>
              <a:t>Renders basic graphics</a:t>
            </a:r>
            <a:endParaRPr sz="1700">
              <a:latin typeface="Roboto"/>
              <a:ea typeface="Roboto"/>
              <a:cs typeface="Roboto"/>
              <a:sym typeface="Roboto"/>
            </a:endParaRPr>
          </a:p>
          <a:p>
            <a:pPr indent="-336550" lvl="1" marL="914400" rtl="0" algn="l">
              <a:lnSpc>
                <a:spcPct val="200000"/>
              </a:lnSpc>
              <a:spcBef>
                <a:spcPts val="0"/>
              </a:spcBef>
              <a:spcAft>
                <a:spcPts val="0"/>
              </a:spcAft>
              <a:buSzPts val="1700"/>
              <a:buFont typeface="Roboto"/>
              <a:buChar char="○"/>
            </a:pPr>
            <a:r>
              <a:rPr lang="en-US" sz="1700">
                <a:latin typeface="Roboto"/>
                <a:ea typeface="Roboto"/>
                <a:cs typeface="Roboto"/>
                <a:sym typeface="Roboto"/>
              </a:rPr>
              <a:t>Highlights current active state </a:t>
            </a:r>
            <a:endParaRPr sz="1700">
              <a:latin typeface="Roboto"/>
              <a:ea typeface="Roboto"/>
              <a:cs typeface="Roboto"/>
              <a:sym typeface="Roboto"/>
            </a:endParaRPr>
          </a:p>
          <a:p>
            <a:pPr indent="-336550" lvl="1" marL="914400" rtl="0" algn="l">
              <a:lnSpc>
                <a:spcPct val="200000"/>
              </a:lnSpc>
              <a:spcBef>
                <a:spcPts val="0"/>
              </a:spcBef>
              <a:spcAft>
                <a:spcPts val="0"/>
              </a:spcAft>
              <a:buSzPts val="1700"/>
              <a:buFont typeface="Roboto"/>
              <a:buChar char="○"/>
            </a:pPr>
            <a:r>
              <a:rPr lang="en-US" sz="1700">
                <a:latin typeface="Roboto"/>
                <a:ea typeface="Roboto"/>
                <a:cs typeface="Roboto"/>
                <a:sym typeface="Roboto"/>
              </a:rPr>
              <a:t>Uses a socket for IO</a:t>
            </a:r>
            <a:endParaRPr sz="1700">
              <a:latin typeface="Roboto"/>
              <a:ea typeface="Roboto"/>
              <a:cs typeface="Roboto"/>
              <a:sym typeface="Roboto"/>
            </a:endParaRPr>
          </a:p>
        </p:txBody>
      </p:sp>
      <p:sp>
        <p:nvSpPr>
          <p:cNvPr id="208" name="Google Shape;208;g100eacb8c46_0_0"/>
          <p:cNvSpPr/>
          <p:nvPr/>
        </p:nvSpPr>
        <p:spPr>
          <a:xfrm rot="5400000">
            <a:off x="7173171" y="4019676"/>
            <a:ext cx="291000" cy="1065300"/>
          </a:xfrm>
          <a:prstGeom prst="can">
            <a:avLst>
              <a:gd fmla="val 25000" name="adj"/>
            </a:avLst>
          </a:prstGeom>
          <a:solidFill>
            <a:srgbClr val="D4E5F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 name="Google Shape;209;g100eacb8c46_0_0"/>
          <p:cNvGrpSpPr/>
          <p:nvPr/>
        </p:nvGrpSpPr>
        <p:grpSpPr>
          <a:xfrm>
            <a:off x="6487904" y="255800"/>
            <a:ext cx="1537186" cy="581057"/>
            <a:chOff x="4536791" y="-1851511"/>
            <a:chExt cx="1766474" cy="657900"/>
          </a:xfrm>
        </p:grpSpPr>
        <p:sp>
          <p:nvSpPr>
            <p:cNvPr id="210" name="Google Shape;210;g100eacb8c46_0_0"/>
            <p:cNvSpPr/>
            <p:nvPr/>
          </p:nvSpPr>
          <p:spPr>
            <a:xfrm>
              <a:off x="4536791" y="-1851511"/>
              <a:ext cx="1761300" cy="657900"/>
            </a:xfrm>
            <a:prstGeom prst="snip1Rect">
              <a:avLst>
                <a:gd fmla="val 16667" name="adj"/>
              </a:avLst>
            </a:prstGeom>
            <a:solidFill>
              <a:srgbClr val="FFE59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g100eacb8c46_0_0"/>
            <p:cNvSpPr txBox="1"/>
            <p:nvPr/>
          </p:nvSpPr>
          <p:spPr>
            <a:xfrm>
              <a:off x="4541964" y="-1786137"/>
              <a:ext cx="1761300" cy="57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100">
                  <a:solidFill>
                    <a:schemeClr val="dk2"/>
                  </a:solidFill>
                  <a:latin typeface="Roboto"/>
                  <a:ea typeface="Roboto"/>
                  <a:cs typeface="Roboto"/>
                  <a:sym typeface="Roboto"/>
                </a:rPr>
                <a:t>Model.qm</a:t>
              </a:r>
              <a:endParaRPr b="1" sz="2100">
                <a:solidFill>
                  <a:schemeClr val="dk2"/>
                </a:solidFill>
                <a:latin typeface="Roboto"/>
                <a:ea typeface="Roboto"/>
                <a:cs typeface="Roboto"/>
                <a:sym typeface="Roboto"/>
              </a:endParaRPr>
            </a:p>
          </p:txBody>
        </p:sp>
      </p:grpSp>
      <p:sp>
        <p:nvSpPr>
          <p:cNvPr id="212" name="Google Shape;212;g100eacb8c46_0_0"/>
          <p:cNvSpPr/>
          <p:nvPr/>
        </p:nvSpPr>
        <p:spPr>
          <a:xfrm>
            <a:off x="7236679" y="887548"/>
            <a:ext cx="151800" cy="452700"/>
          </a:xfrm>
          <a:prstGeom prst="downArrow">
            <a:avLst>
              <a:gd fmla="val 18276" name="adj1"/>
              <a:gd fmla="val 50000" name="adj2"/>
            </a:avLst>
          </a:prstGeom>
          <a:solidFill>
            <a:srgbClr val="1C1C1C"/>
          </a:solidFill>
          <a:ln cap="flat" cmpd="sng" w="9525">
            <a:solidFill>
              <a:srgbClr val="1C1C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100eacb8c46_0_0"/>
          <p:cNvSpPr/>
          <p:nvPr/>
        </p:nvSpPr>
        <p:spPr>
          <a:xfrm rot="-5400000">
            <a:off x="7241165" y="4337111"/>
            <a:ext cx="152100" cy="452700"/>
          </a:xfrm>
          <a:prstGeom prst="downArrow">
            <a:avLst>
              <a:gd fmla="val 18276" name="adj1"/>
              <a:gd fmla="val 50000" name="adj2"/>
            </a:avLst>
          </a:prstGeom>
          <a:solidFill>
            <a:srgbClr val="1C1C1C"/>
          </a:solidFill>
          <a:ln cap="flat" cmpd="sng" w="9525">
            <a:solidFill>
              <a:srgbClr val="1C1C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path path="circle">
            <a:fillToRect b="50%" l="50%" r="50%" t="50%"/>
          </a:path>
          <a:tileRect/>
        </a:gradFill>
      </p:bgPr>
    </p:bg>
    <p:spTree>
      <p:nvGrpSpPr>
        <p:cNvPr id="217" name="Shape 217"/>
        <p:cNvGrpSpPr/>
        <p:nvPr/>
      </p:nvGrpSpPr>
      <p:grpSpPr>
        <a:xfrm>
          <a:off x="0" y="0"/>
          <a:ext cx="0" cy="0"/>
          <a:chOff x="0" y="0"/>
          <a:chExt cx="0" cy="0"/>
        </a:xfrm>
      </p:grpSpPr>
      <p:sp>
        <p:nvSpPr>
          <p:cNvPr id="218" name="Google Shape;218;g100eacb8c46_0_20"/>
          <p:cNvSpPr/>
          <p:nvPr/>
        </p:nvSpPr>
        <p:spPr>
          <a:xfrm>
            <a:off x="360000" y="270000"/>
            <a:ext cx="9358800" cy="7188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n-US" sz="2700">
                <a:solidFill>
                  <a:srgbClr val="FFFFFF"/>
                </a:solidFill>
                <a:latin typeface="Roboto"/>
                <a:ea typeface="Roboto"/>
                <a:cs typeface="Roboto"/>
                <a:sym typeface="Roboto"/>
              </a:rPr>
              <a:t>Our Implementation</a:t>
            </a:r>
            <a:endParaRPr i="0" sz="2700" u="none" cap="none" strike="noStrike">
              <a:solidFill>
                <a:srgbClr val="000000"/>
              </a:solidFill>
              <a:latin typeface="Roboto"/>
              <a:ea typeface="Roboto"/>
              <a:cs typeface="Roboto"/>
              <a:sym typeface="Roboto"/>
            </a:endParaRPr>
          </a:p>
        </p:txBody>
      </p:sp>
      <p:sp>
        <p:nvSpPr>
          <p:cNvPr id="219" name="Google Shape;219;g100eacb8c46_0_20"/>
          <p:cNvSpPr txBox="1"/>
          <p:nvPr/>
        </p:nvSpPr>
        <p:spPr>
          <a:xfrm>
            <a:off x="252100" y="1293600"/>
            <a:ext cx="6344400" cy="2124000"/>
          </a:xfrm>
          <a:prstGeom prst="rect">
            <a:avLst/>
          </a:prstGeom>
          <a:noFill/>
          <a:ln>
            <a:noFill/>
          </a:ln>
        </p:spPr>
        <p:txBody>
          <a:bodyPr anchorCtr="0" anchor="t" bIns="91425" lIns="91425" spcFirstLastPara="1" rIns="91425" wrap="square" tIns="91425">
            <a:spAutoFit/>
          </a:bodyPr>
          <a:lstStyle/>
          <a:p>
            <a:pPr indent="-342900" lvl="0" marL="457200" rtl="0" algn="l">
              <a:lnSpc>
                <a:spcPct val="200000"/>
              </a:lnSpc>
              <a:spcBef>
                <a:spcPts val="0"/>
              </a:spcBef>
              <a:spcAft>
                <a:spcPts val="0"/>
              </a:spcAft>
              <a:buClr>
                <a:schemeClr val="dk1"/>
              </a:buClr>
              <a:buSzPts val="1800"/>
              <a:buFont typeface="Roboto"/>
              <a:buChar char="●"/>
            </a:pPr>
            <a:r>
              <a:rPr lang="en-US" sz="1800">
                <a:latin typeface="Roboto"/>
                <a:ea typeface="Roboto"/>
                <a:cs typeface="Roboto"/>
                <a:sym typeface="Roboto"/>
              </a:rPr>
              <a:t>Web app to render graphics</a:t>
            </a:r>
            <a:endParaRPr sz="1800">
              <a:latin typeface="Roboto"/>
              <a:ea typeface="Roboto"/>
              <a:cs typeface="Roboto"/>
              <a:sym typeface="Roboto"/>
            </a:endParaRPr>
          </a:p>
          <a:p>
            <a:pPr indent="-342900" lvl="0" marL="457200" rtl="0" algn="l">
              <a:lnSpc>
                <a:spcPct val="200000"/>
              </a:lnSpc>
              <a:spcBef>
                <a:spcPts val="0"/>
              </a:spcBef>
              <a:spcAft>
                <a:spcPts val="0"/>
              </a:spcAft>
              <a:buClr>
                <a:schemeClr val="dk1"/>
              </a:buClr>
              <a:buSzPts val="1800"/>
              <a:buFont typeface="Roboto"/>
              <a:buChar char="●"/>
            </a:pPr>
            <a:r>
              <a:rPr lang="en-US" sz="1800">
                <a:latin typeface="Roboto"/>
                <a:ea typeface="Roboto"/>
                <a:cs typeface="Roboto"/>
                <a:sym typeface="Roboto"/>
              </a:rPr>
              <a:t>Reads from XML model of machine</a:t>
            </a:r>
            <a:endParaRPr sz="1800">
              <a:latin typeface="Roboto"/>
              <a:ea typeface="Roboto"/>
              <a:cs typeface="Roboto"/>
              <a:sym typeface="Roboto"/>
            </a:endParaRPr>
          </a:p>
          <a:p>
            <a:pPr indent="-342900" lvl="0" marL="457200" rtl="0" algn="l">
              <a:lnSpc>
                <a:spcPct val="200000"/>
              </a:lnSpc>
              <a:spcBef>
                <a:spcPts val="0"/>
              </a:spcBef>
              <a:spcAft>
                <a:spcPts val="0"/>
              </a:spcAft>
              <a:buClr>
                <a:schemeClr val="dk1"/>
              </a:buClr>
              <a:buSzPts val="1800"/>
              <a:buFont typeface="Roboto"/>
              <a:buChar char="●"/>
            </a:pPr>
            <a:r>
              <a:rPr lang="en-US" sz="1800">
                <a:latin typeface="Roboto"/>
                <a:ea typeface="Roboto"/>
                <a:cs typeface="Roboto"/>
                <a:sym typeface="Roboto"/>
              </a:rPr>
              <a:t>Not reliant on a specific Autocoder</a:t>
            </a:r>
            <a:endParaRPr sz="1800">
              <a:latin typeface="Roboto"/>
              <a:ea typeface="Roboto"/>
              <a:cs typeface="Roboto"/>
              <a:sym typeface="Roboto"/>
            </a:endParaRPr>
          </a:p>
          <a:p>
            <a:pPr indent="-342900" lvl="0" marL="457200" rtl="0" algn="l">
              <a:lnSpc>
                <a:spcPct val="200000"/>
              </a:lnSpc>
              <a:spcBef>
                <a:spcPts val="0"/>
              </a:spcBef>
              <a:spcAft>
                <a:spcPts val="0"/>
              </a:spcAft>
              <a:buClr>
                <a:srgbClr val="000000"/>
              </a:buClr>
              <a:buSzPts val="1800"/>
              <a:buFont typeface="Roboto"/>
              <a:buChar char="●"/>
            </a:pPr>
            <a:r>
              <a:rPr lang="en-US" sz="1800">
                <a:latin typeface="Roboto"/>
                <a:ea typeface="Roboto"/>
                <a:cs typeface="Roboto"/>
                <a:sym typeface="Roboto"/>
              </a:rPr>
              <a:t>Send events between generated machine and GUI</a:t>
            </a:r>
            <a:endParaRPr sz="1800">
              <a:latin typeface="Roboto"/>
              <a:ea typeface="Roboto"/>
              <a:cs typeface="Roboto"/>
              <a:sym typeface="Roboto"/>
            </a:endParaRPr>
          </a:p>
        </p:txBody>
      </p:sp>
      <p:grpSp>
        <p:nvGrpSpPr>
          <p:cNvPr id="220" name="Google Shape;220;g100eacb8c46_0_20"/>
          <p:cNvGrpSpPr/>
          <p:nvPr/>
        </p:nvGrpSpPr>
        <p:grpSpPr>
          <a:xfrm>
            <a:off x="7490942" y="2638922"/>
            <a:ext cx="1537186" cy="581057"/>
            <a:chOff x="4536791" y="-1808910"/>
            <a:chExt cx="1766474" cy="657900"/>
          </a:xfrm>
        </p:grpSpPr>
        <p:sp>
          <p:nvSpPr>
            <p:cNvPr id="221" name="Google Shape;221;g100eacb8c46_0_20"/>
            <p:cNvSpPr/>
            <p:nvPr/>
          </p:nvSpPr>
          <p:spPr>
            <a:xfrm>
              <a:off x="4536791" y="-1808910"/>
              <a:ext cx="1761300" cy="657900"/>
            </a:xfrm>
            <a:prstGeom prst="snip1Rect">
              <a:avLst>
                <a:gd fmla="val 16667" name="adj"/>
              </a:avLst>
            </a:prstGeom>
            <a:solidFill>
              <a:srgbClr val="FFE599"/>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g100eacb8c46_0_20"/>
            <p:cNvSpPr txBox="1"/>
            <p:nvPr/>
          </p:nvSpPr>
          <p:spPr>
            <a:xfrm>
              <a:off x="4541964" y="-1760505"/>
              <a:ext cx="1761300" cy="57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100">
                  <a:solidFill>
                    <a:schemeClr val="dk2"/>
                  </a:solidFill>
                  <a:latin typeface="Roboto"/>
                  <a:ea typeface="Roboto"/>
                  <a:cs typeface="Roboto"/>
                  <a:sym typeface="Roboto"/>
                </a:rPr>
                <a:t>Model.qm</a:t>
              </a:r>
              <a:endParaRPr b="1" sz="2100">
                <a:solidFill>
                  <a:schemeClr val="dk2"/>
                </a:solidFill>
                <a:latin typeface="Roboto"/>
                <a:ea typeface="Roboto"/>
                <a:cs typeface="Roboto"/>
                <a:sym typeface="Roboto"/>
              </a:endParaRPr>
            </a:p>
          </p:txBody>
        </p:sp>
      </p:grpSp>
      <p:sp>
        <p:nvSpPr>
          <p:cNvPr id="223" name="Google Shape;223;g100eacb8c46_0_20"/>
          <p:cNvSpPr/>
          <p:nvPr/>
        </p:nvSpPr>
        <p:spPr>
          <a:xfrm>
            <a:off x="8157594" y="3282913"/>
            <a:ext cx="151800" cy="452700"/>
          </a:xfrm>
          <a:prstGeom prst="downArrow">
            <a:avLst>
              <a:gd fmla="val 18276" name="adj1"/>
              <a:gd fmla="val 50000" name="adj2"/>
            </a:avLst>
          </a:prstGeom>
          <a:solidFill>
            <a:srgbClr val="1C1C1C"/>
          </a:solidFill>
          <a:ln cap="flat" cmpd="sng" w="9525">
            <a:solidFill>
              <a:srgbClr val="1C1C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g100eacb8c46_0_20"/>
          <p:cNvSpPr txBox="1"/>
          <p:nvPr/>
        </p:nvSpPr>
        <p:spPr>
          <a:xfrm>
            <a:off x="5286363" y="1250338"/>
            <a:ext cx="2646900" cy="815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US" sz="1500">
                <a:solidFill>
                  <a:schemeClr val="dk2"/>
                </a:solidFill>
                <a:latin typeface="Roboto"/>
                <a:ea typeface="Roboto"/>
                <a:cs typeface="Roboto"/>
                <a:sym typeface="Roboto"/>
              </a:rPr>
              <a:t>Quantum Leaps </a:t>
            </a:r>
            <a:endParaRPr b="1" sz="1500">
              <a:solidFill>
                <a:schemeClr val="dk2"/>
              </a:solidFill>
              <a:latin typeface="Roboto"/>
              <a:ea typeface="Roboto"/>
              <a:cs typeface="Roboto"/>
              <a:sym typeface="Roboto"/>
            </a:endParaRPr>
          </a:p>
          <a:p>
            <a:pPr indent="0" lvl="0" marL="0" rtl="0" algn="ctr">
              <a:spcBef>
                <a:spcPts val="0"/>
              </a:spcBef>
              <a:spcAft>
                <a:spcPts val="0"/>
              </a:spcAft>
              <a:buNone/>
            </a:pPr>
            <a:r>
              <a:rPr b="1" lang="en-US" sz="1300">
                <a:solidFill>
                  <a:schemeClr val="dk2"/>
                </a:solidFill>
                <a:latin typeface="Roboto"/>
                <a:ea typeface="Roboto"/>
                <a:cs typeface="Roboto"/>
                <a:sym typeface="Roboto"/>
              </a:rPr>
              <a:t>open source</a:t>
            </a:r>
            <a:endParaRPr b="1" sz="1300">
              <a:solidFill>
                <a:schemeClr val="dk2"/>
              </a:solidFill>
              <a:latin typeface="Roboto"/>
              <a:ea typeface="Roboto"/>
              <a:cs typeface="Roboto"/>
              <a:sym typeface="Roboto"/>
            </a:endParaRPr>
          </a:p>
          <a:p>
            <a:pPr indent="0" lvl="0" marL="0" rtl="0" algn="ctr">
              <a:spcBef>
                <a:spcPts val="0"/>
              </a:spcBef>
              <a:spcAft>
                <a:spcPts val="0"/>
              </a:spcAft>
              <a:buNone/>
            </a:pPr>
            <a:r>
              <a:rPr b="1" lang="en-US" sz="1300">
                <a:solidFill>
                  <a:schemeClr val="dk2"/>
                </a:solidFill>
                <a:latin typeface="Roboto"/>
                <a:ea typeface="Roboto"/>
                <a:cs typeface="Roboto"/>
                <a:sym typeface="Roboto"/>
              </a:rPr>
              <a:t>model based design tool</a:t>
            </a:r>
            <a:endParaRPr b="1" sz="1300">
              <a:solidFill>
                <a:schemeClr val="dk2"/>
              </a:solidFill>
              <a:latin typeface="Roboto"/>
              <a:ea typeface="Roboto"/>
              <a:cs typeface="Roboto"/>
              <a:sym typeface="Roboto"/>
            </a:endParaRPr>
          </a:p>
        </p:txBody>
      </p:sp>
      <p:sp>
        <p:nvSpPr>
          <p:cNvPr id="225" name="Google Shape;225;g100eacb8c46_0_20"/>
          <p:cNvSpPr/>
          <p:nvPr/>
        </p:nvSpPr>
        <p:spPr>
          <a:xfrm>
            <a:off x="8152933" y="2131968"/>
            <a:ext cx="151800" cy="452700"/>
          </a:xfrm>
          <a:prstGeom prst="downArrow">
            <a:avLst>
              <a:gd fmla="val 18276" name="adj1"/>
              <a:gd fmla="val 50000" name="adj2"/>
            </a:avLst>
          </a:prstGeom>
          <a:solidFill>
            <a:srgbClr val="1C1C1C"/>
          </a:solidFill>
          <a:ln cap="flat" cmpd="sng" w="9525">
            <a:solidFill>
              <a:srgbClr val="1C1C1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g100eacb8c46_0_20"/>
          <p:cNvSpPr/>
          <p:nvPr/>
        </p:nvSpPr>
        <p:spPr>
          <a:xfrm>
            <a:off x="6872825" y="3816800"/>
            <a:ext cx="2710500" cy="12045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g100eacb8c46_0_20"/>
          <p:cNvSpPr txBox="1"/>
          <p:nvPr/>
        </p:nvSpPr>
        <p:spPr>
          <a:xfrm>
            <a:off x="5167613" y="4211300"/>
            <a:ext cx="19338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solidFill>
                  <a:schemeClr val="dk2"/>
                </a:solidFill>
                <a:latin typeface="Roboto"/>
                <a:ea typeface="Roboto"/>
                <a:cs typeface="Roboto"/>
                <a:sym typeface="Roboto"/>
              </a:rPr>
              <a:t>Web Browser App</a:t>
            </a:r>
            <a:endParaRPr b="1" sz="1500">
              <a:solidFill>
                <a:schemeClr val="dk2"/>
              </a:solidFill>
              <a:latin typeface="Roboto"/>
              <a:ea typeface="Roboto"/>
              <a:cs typeface="Roboto"/>
              <a:sym typeface="Roboto"/>
            </a:endParaRPr>
          </a:p>
        </p:txBody>
      </p:sp>
      <p:sp>
        <p:nvSpPr>
          <p:cNvPr id="228" name="Google Shape;228;g100eacb8c46_0_20"/>
          <p:cNvSpPr/>
          <p:nvPr/>
        </p:nvSpPr>
        <p:spPr>
          <a:xfrm>
            <a:off x="7116675" y="3962500"/>
            <a:ext cx="2219100" cy="180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g100eacb8c46_0_20"/>
          <p:cNvSpPr/>
          <p:nvPr/>
        </p:nvSpPr>
        <p:spPr>
          <a:xfrm>
            <a:off x="8020125" y="4211300"/>
            <a:ext cx="1315500" cy="718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g100eacb8c46_0_20"/>
          <p:cNvSpPr/>
          <p:nvPr/>
        </p:nvSpPr>
        <p:spPr>
          <a:xfrm>
            <a:off x="7116675" y="4216100"/>
            <a:ext cx="618300" cy="25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g100eacb8c46_0_20"/>
          <p:cNvSpPr/>
          <p:nvPr/>
        </p:nvSpPr>
        <p:spPr>
          <a:xfrm>
            <a:off x="7116675" y="4542850"/>
            <a:ext cx="618300" cy="387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2" name="Google Shape;232;g100eacb8c46_0_20"/>
          <p:cNvPicPr preferRelativeResize="0"/>
          <p:nvPr/>
        </p:nvPicPr>
        <p:blipFill>
          <a:blip r:embed="rId3">
            <a:alphaModFix/>
          </a:blip>
          <a:stretch>
            <a:fillRect/>
          </a:stretch>
        </p:blipFill>
        <p:spPr>
          <a:xfrm>
            <a:off x="7783563" y="1165351"/>
            <a:ext cx="884425" cy="884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path path="circle">
            <a:fillToRect b="50%" l="50%" r="50%" t="50%"/>
          </a:path>
          <a:tileRect/>
        </a:gradFill>
      </p:bgPr>
    </p:bg>
    <p:spTree>
      <p:nvGrpSpPr>
        <p:cNvPr id="236" name="Shape 236"/>
        <p:cNvGrpSpPr/>
        <p:nvPr/>
      </p:nvGrpSpPr>
      <p:grpSpPr>
        <a:xfrm>
          <a:off x="0" y="0"/>
          <a:ext cx="0" cy="0"/>
          <a:chOff x="0" y="0"/>
          <a:chExt cx="0" cy="0"/>
        </a:xfrm>
      </p:grpSpPr>
      <p:sp>
        <p:nvSpPr>
          <p:cNvPr id="237" name="Google Shape;237;g100eacb8c46_0_38"/>
          <p:cNvSpPr/>
          <p:nvPr/>
        </p:nvSpPr>
        <p:spPr>
          <a:xfrm>
            <a:off x="360000" y="270000"/>
            <a:ext cx="9358800" cy="7188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n-US" sz="2700">
                <a:solidFill>
                  <a:srgbClr val="FFFFFF"/>
                </a:solidFill>
                <a:latin typeface="Roboto"/>
                <a:ea typeface="Roboto"/>
                <a:cs typeface="Roboto"/>
                <a:sym typeface="Roboto"/>
              </a:rPr>
              <a:t>Web Application UML</a:t>
            </a:r>
            <a:endParaRPr i="0" sz="2700" u="none" cap="none" strike="noStrike">
              <a:solidFill>
                <a:srgbClr val="000000"/>
              </a:solidFill>
              <a:latin typeface="Roboto"/>
              <a:ea typeface="Roboto"/>
              <a:cs typeface="Roboto"/>
              <a:sym typeface="Roboto"/>
            </a:endParaRPr>
          </a:p>
        </p:txBody>
      </p:sp>
      <p:pic>
        <p:nvPicPr>
          <p:cNvPr id="238" name="Google Shape;238;g100eacb8c46_0_38"/>
          <p:cNvPicPr preferRelativeResize="0"/>
          <p:nvPr/>
        </p:nvPicPr>
        <p:blipFill>
          <a:blip r:embed="rId3">
            <a:alphaModFix/>
          </a:blip>
          <a:stretch>
            <a:fillRect/>
          </a:stretch>
        </p:blipFill>
        <p:spPr>
          <a:xfrm>
            <a:off x="2187251" y="1181525"/>
            <a:ext cx="5411024" cy="3709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path path="circle">
            <a:fillToRect b="50%" l="50%" r="50%" t="50%"/>
          </a:path>
          <a:tileRect/>
        </a:gradFill>
      </p:bgPr>
    </p:bg>
    <p:spTree>
      <p:nvGrpSpPr>
        <p:cNvPr id="242" name="Shape 242"/>
        <p:cNvGrpSpPr/>
        <p:nvPr/>
      </p:nvGrpSpPr>
      <p:grpSpPr>
        <a:xfrm>
          <a:off x="0" y="0"/>
          <a:ext cx="0" cy="0"/>
          <a:chOff x="0" y="0"/>
          <a:chExt cx="0" cy="0"/>
        </a:xfrm>
      </p:grpSpPr>
      <p:sp>
        <p:nvSpPr>
          <p:cNvPr id="243" name="Google Shape;243;g102b66b06f8_0_0"/>
          <p:cNvSpPr/>
          <p:nvPr/>
        </p:nvSpPr>
        <p:spPr>
          <a:xfrm>
            <a:off x="360000" y="270000"/>
            <a:ext cx="9358800" cy="7188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n-US" sz="2700">
                <a:solidFill>
                  <a:srgbClr val="FFFFFF"/>
                </a:solidFill>
                <a:latin typeface="Roboto"/>
                <a:ea typeface="Roboto"/>
                <a:cs typeface="Roboto"/>
                <a:sym typeface="Roboto"/>
              </a:rPr>
              <a:t>Web Application Sequence Diagram</a:t>
            </a:r>
            <a:endParaRPr sz="2700">
              <a:solidFill>
                <a:srgbClr val="FFFFFF"/>
              </a:solidFill>
              <a:latin typeface="Roboto"/>
              <a:ea typeface="Roboto"/>
              <a:cs typeface="Roboto"/>
              <a:sym typeface="Roboto"/>
            </a:endParaRPr>
          </a:p>
        </p:txBody>
      </p:sp>
      <p:pic>
        <p:nvPicPr>
          <p:cNvPr id="244" name="Google Shape;244;g102b66b06f8_0_0"/>
          <p:cNvPicPr preferRelativeResize="0"/>
          <p:nvPr/>
        </p:nvPicPr>
        <p:blipFill>
          <a:blip r:embed="rId3">
            <a:alphaModFix/>
          </a:blip>
          <a:stretch>
            <a:fillRect/>
          </a:stretch>
        </p:blipFill>
        <p:spPr>
          <a:xfrm>
            <a:off x="2799550" y="1209350"/>
            <a:ext cx="3876975" cy="3610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path path="circle">
            <a:fillToRect b="50%" l="50%" r="50%" t="50%"/>
          </a:path>
          <a:tileRect/>
        </a:gradFill>
      </p:bgPr>
    </p:bg>
    <p:spTree>
      <p:nvGrpSpPr>
        <p:cNvPr id="248" name="Shape 248"/>
        <p:cNvGrpSpPr/>
        <p:nvPr/>
      </p:nvGrpSpPr>
      <p:grpSpPr>
        <a:xfrm>
          <a:off x="0" y="0"/>
          <a:ext cx="0" cy="0"/>
          <a:chOff x="0" y="0"/>
          <a:chExt cx="0" cy="0"/>
        </a:xfrm>
      </p:grpSpPr>
      <p:sp>
        <p:nvSpPr>
          <p:cNvPr id="249" name="Google Shape;249;g100eacb8c46_0_42"/>
          <p:cNvSpPr/>
          <p:nvPr/>
        </p:nvSpPr>
        <p:spPr>
          <a:xfrm>
            <a:off x="360000" y="270000"/>
            <a:ext cx="9358800" cy="7188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n-US" sz="2700">
                <a:solidFill>
                  <a:srgbClr val="FFFFFF"/>
                </a:solidFill>
                <a:latin typeface="Roboto"/>
                <a:ea typeface="Roboto"/>
                <a:cs typeface="Roboto"/>
                <a:sym typeface="Roboto"/>
              </a:rPr>
              <a:t>Message Sending</a:t>
            </a:r>
            <a:endParaRPr i="0" sz="2700" u="none" cap="none" strike="noStrike">
              <a:solidFill>
                <a:srgbClr val="000000"/>
              </a:solidFill>
              <a:latin typeface="Roboto"/>
              <a:ea typeface="Roboto"/>
              <a:cs typeface="Roboto"/>
              <a:sym typeface="Roboto"/>
            </a:endParaRPr>
          </a:p>
        </p:txBody>
      </p:sp>
      <p:sp>
        <p:nvSpPr>
          <p:cNvPr id="250" name="Google Shape;250;g100eacb8c46_0_42"/>
          <p:cNvSpPr txBox="1"/>
          <p:nvPr/>
        </p:nvSpPr>
        <p:spPr>
          <a:xfrm>
            <a:off x="7194950" y="2741580"/>
            <a:ext cx="2649000" cy="12315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2100"/>
              </a:spcBef>
              <a:spcAft>
                <a:spcPts val="0"/>
              </a:spcAft>
              <a:buClr>
                <a:srgbClr val="000000"/>
              </a:buClr>
              <a:buSzPts val="1700"/>
              <a:buFont typeface="Roboto"/>
              <a:buChar char="●"/>
            </a:pPr>
            <a:r>
              <a:rPr lang="en-US" sz="1700">
                <a:latin typeface="Roboto"/>
                <a:ea typeface="Roboto"/>
                <a:cs typeface="Roboto"/>
                <a:sym typeface="Roboto"/>
              </a:rPr>
              <a:t>Front End:</a:t>
            </a:r>
            <a:endParaRPr sz="1700">
              <a:latin typeface="Roboto"/>
              <a:ea typeface="Roboto"/>
              <a:cs typeface="Roboto"/>
              <a:sym typeface="Roboto"/>
            </a:endParaRPr>
          </a:p>
          <a:p>
            <a:pPr indent="-336550" lvl="1" marL="914400" rtl="0" algn="l">
              <a:lnSpc>
                <a:spcPct val="150000"/>
              </a:lnSpc>
              <a:spcBef>
                <a:spcPts val="0"/>
              </a:spcBef>
              <a:spcAft>
                <a:spcPts val="0"/>
              </a:spcAft>
              <a:buClr>
                <a:srgbClr val="000000"/>
              </a:buClr>
              <a:buSzPts val="1700"/>
              <a:buFont typeface="Roboto"/>
              <a:buChar char="○"/>
            </a:pPr>
            <a:r>
              <a:rPr lang="en-US" sz="1700">
                <a:latin typeface="Roboto"/>
                <a:ea typeface="Roboto"/>
                <a:cs typeface="Roboto"/>
                <a:sym typeface="Roboto"/>
              </a:rPr>
              <a:t>HTML  </a:t>
            </a:r>
            <a:endParaRPr sz="1700">
              <a:latin typeface="Roboto"/>
              <a:ea typeface="Roboto"/>
              <a:cs typeface="Roboto"/>
              <a:sym typeface="Roboto"/>
            </a:endParaRPr>
          </a:p>
          <a:p>
            <a:pPr indent="-336550" lvl="1" marL="914400" rtl="0" algn="l">
              <a:lnSpc>
                <a:spcPct val="150000"/>
              </a:lnSpc>
              <a:spcBef>
                <a:spcPts val="0"/>
              </a:spcBef>
              <a:spcAft>
                <a:spcPts val="0"/>
              </a:spcAft>
              <a:buClr>
                <a:srgbClr val="000000"/>
              </a:buClr>
              <a:buSzPts val="1700"/>
              <a:buFont typeface="Roboto"/>
              <a:buChar char="○"/>
            </a:pPr>
            <a:r>
              <a:rPr lang="en-US" sz="1700">
                <a:latin typeface="Roboto"/>
                <a:ea typeface="Roboto"/>
                <a:cs typeface="Roboto"/>
                <a:sym typeface="Roboto"/>
              </a:rPr>
              <a:t>JavaScript </a:t>
            </a:r>
            <a:endParaRPr sz="1700">
              <a:latin typeface="Roboto"/>
              <a:ea typeface="Roboto"/>
              <a:cs typeface="Roboto"/>
              <a:sym typeface="Roboto"/>
            </a:endParaRPr>
          </a:p>
        </p:txBody>
      </p:sp>
      <p:sp>
        <p:nvSpPr>
          <p:cNvPr id="251" name="Google Shape;251;g100eacb8c46_0_42"/>
          <p:cNvSpPr txBox="1"/>
          <p:nvPr/>
        </p:nvSpPr>
        <p:spPr>
          <a:xfrm>
            <a:off x="311864" y="1105850"/>
            <a:ext cx="9456900" cy="738900"/>
          </a:xfrm>
          <a:prstGeom prst="rect">
            <a:avLst/>
          </a:prstGeom>
          <a:noFill/>
          <a:ln>
            <a:noFill/>
          </a:ln>
        </p:spPr>
        <p:txBody>
          <a:bodyPr anchorCtr="0" anchor="t" bIns="91425" lIns="91425" spcFirstLastPara="1" rIns="91425" wrap="square" tIns="91425">
            <a:spAutoFit/>
          </a:bodyPr>
          <a:lstStyle/>
          <a:p>
            <a:pPr indent="0" lvl="0" marL="0" rtl="0" algn="l">
              <a:spcBef>
                <a:spcPts val="853"/>
              </a:spcBef>
              <a:spcAft>
                <a:spcPts val="0"/>
              </a:spcAft>
              <a:buClr>
                <a:schemeClr val="dk1"/>
              </a:buClr>
              <a:buSzPts val="1100"/>
              <a:buFont typeface="Arial"/>
              <a:buNone/>
            </a:pPr>
            <a:r>
              <a:rPr b="1" lang="en-US" sz="1800">
                <a:latin typeface="Roboto"/>
                <a:ea typeface="Roboto"/>
                <a:cs typeface="Roboto"/>
                <a:sym typeface="Roboto"/>
              </a:rPr>
              <a:t>Our primary goal in our design choices was for our web app to be user friendly and easily extended by other developers.</a:t>
            </a:r>
            <a:endParaRPr b="1" sz="1800"/>
          </a:p>
        </p:txBody>
      </p:sp>
      <p:sp>
        <p:nvSpPr>
          <p:cNvPr id="252" name="Google Shape;252;g100eacb8c46_0_42"/>
          <p:cNvSpPr txBox="1"/>
          <p:nvPr/>
        </p:nvSpPr>
        <p:spPr>
          <a:xfrm>
            <a:off x="2631036" y="2155891"/>
            <a:ext cx="4335900" cy="4464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US" sz="1700">
                <a:solidFill>
                  <a:schemeClr val="dk1"/>
                </a:solidFill>
                <a:latin typeface="Roboto"/>
                <a:ea typeface="Roboto"/>
                <a:cs typeface="Roboto"/>
                <a:sym typeface="Roboto"/>
              </a:rPr>
              <a:t>JSON as intermediary language</a:t>
            </a:r>
            <a:endParaRPr/>
          </a:p>
        </p:txBody>
      </p:sp>
      <p:sp>
        <p:nvSpPr>
          <p:cNvPr id="253" name="Google Shape;253;g100eacb8c46_0_42"/>
          <p:cNvSpPr txBox="1"/>
          <p:nvPr/>
        </p:nvSpPr>
        <p:spPr>
          <a:xfrm>
            <a:off x="311050" y="2741575"/>
            <a:ext cx="2487000" cy="12315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Back End: </a:t>
            </a:r>
            <a:endParaRPr sz="1700">
              <a:solidFill>
                <a:schemeClr val="dk1"/>
              </a:solidFill>
              <a:latin typeface="Roboto"/>
              <a:ea typeface="Roboto"/>
              <a:cs typeface="Roboto"/>
              <a:sym typeface="Roboto"/>
            </a:endParaRPr>
          </a:p>
          <a:p>
            <a:pPr indent="-336550" lvl="1" marL="9144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Nodejs</a:t>
            </a:r>
            <a:endParaRPr sz="1700">
              <a:solidFill>
                <a:schemeClr val="dk1"/>
              </a:solidFill>
              <a:latin typeface="Roboto"/>
              <a:ea typeface="Roboto"/>
              <a:cs typeface="Roboto"/>
              <a:sym typeface="Roboto"/>
            </a:endParaRPr>
          </a:p>
          <a:p>
            <a:pPr indent="-336550" lvl="1" marL="9144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Express</a:t>
            </a:r>
            <a:endParaRPr sz="1700">
              <a:solidFill>
                <a:schemeClr val="dk1"/>
              </a:solidFill>
              <a:latin typeface="Roboto"/>
              <a:ea typeface="Roboto"/>
              <a:cs typeface="Roboto"/>
              <a:sym typeface="Roboto"/>
            </a:endParaRPr>
          </a:p>
        </p:txBody>
      </p:sp>
      <p:sp>
        <p:nvSpPr>
          <p:cNvPr id="254" name="Google Shape;254;g100eacb8c46_0_42"/>
          <p:cNvSpPr txBox="1"/>
          <p:nvPr/>
        </p:nvSpPr>
        <p:spPr>
          <a:xfrm>
            <a:off x="2693500" y="2825934"/>
            <a:ext cx="4285500" cy="169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a:latin typeface="Courier New"/>
                <a:ea typeface="Courier New"/>
                <a:cs typeface="Courier New"/>
                <a:sym typeface="Courier New"/>
              </a:rPr>
              <a:t>{</a:t>
            </a:r>
            <a:r>
              <a:rPr b="1" lang="en-US">
                <a:solidFill>
                  <a:schemeClr val="dk1"/>
                </a:solidFill>
                <a:latin typeface="Courier New"/>
                <a:ea typeface="Courier New"/>
                <a:cs typeface="Courier New"/>
                <a:sym typeface="Courier New"/>
              </a:rPr>
              <a:t>"type":"ready"</a:t>
            </a: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rtl="0" algn="ctr">
              <a:spcBef>
                <a:spcPts val="0"/>
              </a:spcBef>
              <a:spcAft>
                <a:spcPts val="0"/>
              </a:spcAft>
              <a:buNone/>
            </a:pPr>
            <a:r>
              <a:rPr b="1" lang="en-US">
                <a:latin typeface="Courier New"/>
                <a:ea typeface="Courier New"/>
                <a:cs typeface="Courier New"/>
                <a:sym typeface="Courier New"/>
              </a:rPr>
              <a:t>{</a:t>
            </a:r>
            <a:r>
              <a:rPr b="1" lang="en-US">
                <a:solidFill>
                  <a:schemeClr val="dk1"/>
                </a:solidFill>
                <a:latin typeface="Courier New"/>
                <a:ea typeface="Courier New"/>
                <a:cs typeface="Courier New"/>
                <a:sym typeface="Courier New"/>
              </a:rPr>
              <a:t>"type":"event", "name":"PowerOn"</a:t>
            </a:r>
            <a:r>
              <a:rPr b="1" lang="en-US">
                <a:latin typeface="Courier New"/>
                <a:ea typeface="Courier New"/>
                <a:cs typeface="Courier New"/>
                <a:sym typeface="Courier New"/>
              </a:rPr>
              <a:t>}</a:t>
            </a:r>
            <a:endParaRPr b="1">
              <a:latin typeface="Courier New"/>
              <a:ea typeface="Courier New"/>
              <a:cs typeface="Courier New"/>
              <a:sym typeface="Courier New"/>
            </a:endParaRPr>
          </a:p>
          <a:p>
            <a:pPr indent="0" lvl="0" marL="0" rtl="0" algn="l">
              <a:spcBef>
                <a:spcPts val="0"/>
              </a:spcBef>
              <a:spcAft>
                <a:spcPts val="0"/>
              </a:spcAft>
              <a:buNone/>
            </a:pPr>
            <a:r>
              <a:t/>
            </a:r>
            <a:endParaRPr b="1">
              <a:solidFill>
                <a:schemeClr val="dk1"/>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b="1">
              <a:solidFill>
                <a:schemeClr val="dk1"/>
              </a:solidFill>
              <a:latin typeface="Courier New"/>
              <a:ea typeface="Courier New"/>
              <a:cs typeface="Courier New"/>
              <a:sym typeface="Courier New"/>
            </a:endParaRPr>
          </a:p>
          <a:p>
            <a:pPr indent="0" lvl="0" marL="0" rtl="0" algn="ctr">
              <a:spcBef>
                <a:spcPts val="0"/>
              </a:spcBef>
              <a:spcAft>
                <a:spcPts val="0"/>
              </a:spcAft>
              <a:buClr>
                <a:schemeClr val="dk1"/>
              </a:buClr>
              <a:buSzPts val="1100"/>
              <a:buFont typeface="Arial"/>
              <a:buNone/>
            </a:pPr>
            <a:r>
              <a:rPr b="1" lang="en-US">
                <a:solidFill>
                  <a:schemeClr val="dk1"/>
                </a:solidFill>
                <a:latin typeface="Courier New"/>
                <a:ea typeface="Courier New"/>
                <a:cs typeface="Courier New"/>
                <a:sym typeface="Courier New"/>
              </a:rPr>
              <a:t>{"state":"Off":"enter":false}</a:t>
            </a:r>
            <a:endParaRPr b="1">
              <a:latin typeface="Courier New"/>
              <a:ea typeface="Courier New"/>
              <a:cs typeface="Courier New"/>
              <a:sym typeface="Courier New"/>
            </a:endParaRPr>
          </a:p>
          <a:p>
            <a:pPr indent="0" lvl="0" marL="0" rtl="0" algn="ctr">
              <a:spcBef>
                <a:spcPts val="0"/>
              </a:spcBef>
              <a:spcAft>
                <a:spcPts val="0"/>
              </a:spcAft>
              <a:buNone/>
            </a:pPr>
            <a:r>
              <a:rPr b="1" lang="en-US">
                <a:latin typeface="Courier New"/>
                <a:ea typeface="Courier New"/>
                <a:cs typeface="Courier New"/>
                <a:sym typeface="Courier New"/>
              </a:rPr>
              <a:t>{</a:t>
            </a:r>
            <a:r>
              <a:rPr b="1" lang="en-US">
                <a:solidFill>
                  <a:schemeClr val="dk1"/>
                </a:solidFill>
                <a:latin typeface="Courier New"/>
                <a:ea typeface="Courier New"/>
                <a:cs typeface="Courier New"/>
                <a:sym typeface="Courier New"/>
              </a:rPr>
              <a:t>"state":"On":"enter":true</a:t>
            </a:r>
            <a:r>
              <a:rPr b="1" lang="en-US">
                <a:latin typeface="Courier New"/>
                <a:ea typeface="Courier New"/>
                <a:cs typeface="Courier New"/>
                <a:sym typeface="Courier New"/>
              </a:rPr>
              <a:t>}</a:t>
            </a:r>
            <a:endParaRPr b="1">
              <a:solidFill>
                <a:schemeClr val="dk1"/>
              </a:solidFill>
              <a:latin typeface="Courier New"/>
              <a:ea typeface="Courier New"/>
              <a:cs typeface="Courier New"/>
              <a:sym typeface="Courier New"/>
            </a:endParaRPr>
          </a:p>
          <a:p>
            <a:pPr indent="0" lvl="0" marL="0" rtl="0" algn="ctr">
              <a:spcBef>
                <a:spcPts val="0"/>
              </a:spcBef>
              <a:spcAft>
                <a:spcPts val="0"/>
              </a:spcAft>
              <a:buClr>
                <a:schemeClr val="dk1"/>
              </a:buClr>
              <a:buSzPts val="1100"/>
              <a:buFont typeface="Arial"/>
              <a:buNone/>
            </a:pPr>
            <a:r>
              <a:rPr b="1" lang="en-US">
                <a:solidFill>
                  <a:schemeClr val="dk1"/>
                </a:solidFill>
                <a:latin typeface="Courier New"/>
                <a:ea typeface="Courier New"/>
                <a:cs typeface="Courier New"/>
                <a:sym typeface="Courier New"/>
              </a:rPr>
              <a:t>{"state":"Initializing":"enter":true}</a:t>
            </a:r>
            <a:endParaRPr b="1">
              <a:latin typeface="Courier New"/>
              <a:ea typeface="Courier New"/>
              <a:cs typeface="Courier New"/>
              <a:sym typeface="Courier New"/>
            </a:endParaRPr>
          </a:p>
        </p:txBody>
      </p:sp>
      <p:cxnSp>
        <p:nvCxnSpPr>
          <p:cNvPr id="255" name="Google Shape;255;g100eacb8c46_0_42"/>
          <p:cNvCxnSpPr/>
          <p:nvPr/>
        </p:nvCxnSpPr>
        <p:spPr>
          <a:xfrm>
            <a:off x="4561773" y="3675141"/>
            <a:ext cx="591900" cy="0"/>
          </a:xfrm>
          <a:prstGeom prst="straightConnector1">
            <a:avLst/>
          </a:prstGeom>
          <a:noFill/>
          <a:ln cap="flat" cmpd="sng" w="28575">
            <a:solidFill>
              <a:schemeClr val="dk1"/>
            </a:solidFill>
            <a:prstDash val="solid"/>
            <a:round/>
            <a:headEnd len="med" w="med" type="none"/>
            <a:tailEnd len="med" w="med" type="triangle"/>
          </a:ln>
        </p:spPr>
      </p:cxnSp>
      <p:cxnSp>
        <p:nvCxnSpPr>
          <p:cNvPr id="256" name="Google Shape;256;g100eacb8c46_0_42"/>
          <p:cNvCxnSpPr/>
          <p:nvPr/>
        </p:nvCxnSpPr>
        <p:spPr>
          <a:xfrm rot="10800000">
            <a:off x="4498023" y="2821050"/>
            <a:ext cx="567000" cy="0"/>
          </a:xfrm>
          <a:prstGeom prst="straightConnector1">
            <a:avLst/>
          </a:prstGeom>
          <a:noFill/>
          <a:ln cap="flat" cmpd="sng" w="28575">
            <a:solidFill>
              <a:schemeClr val="dk1"/>
            </a:solidFill>
            <a:prstDash val="solid"/>
            <a:round/>
            <a:headEnd len="med" w="med" type="none"/>
            <a:tailEnd len="med" w="med"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6"/>
          <p:cNvSpPr/>
          <p:nvPr/>
        </p:nvSpPr>
        <p:spPr>
          <a:xfrm>
            <a:off x="360000" y="270000"/>
            <a:ext cx="9358920" cy="71892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n-US" sz="2700">
                <a:solidFill>
                  <a:srgbClr val="FFFFFF"/>
                </a:solidFill>
                <a:latin typeface="Roboto"/>
                <a:ea typeface="Roboto"/>
                <a:cs typeface="Roboto"/>
                <a:sym typeface="Roboto"/>
              </a:rPr>
              <a:t>Live </a:t>
            </a:r>
            <a:r>
              <a:rPr i="0" lang="en-US" sz="2700" u="none" cap="none" strike="noStrike">
                <a:solidFill>
                  <a:srgbClr val="FFFFFF"/>
                </a:solidFill>
                <a:latin typeface="Roboto"/>
                <a:ea typeface="Roboto"/>
                <a:cs typeface="Roboto"/>
                <a:sym typeface="Roboto"/>
              </a:rPr>
              <a:t>Demo</a:t>
            </a:r>
            <a:endParaRPr i="0" sz="2700" u="none" cap="none" strike="noStrike">
              <a:solidFill>
                <a:srgbClr val="000000"/>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g10281dc4e03_2_10"/>
          <p:cNvSpPr/>
          <p:nvPr/>
        </p:nvSpPr>
        <p:spPr>
          <a:xfrm>
            <a:off x="360000" y="270000"/>
            <a:ext cx="9358800" cy="7188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2400"/>
              <a:buFont typeface="Arial"/>
              <a:buNone/>
            </a:pPr>
            <a:r>
              <a:rPr lang="en-US" sz="2700">
                <a:solidFill>
                  <a:srgbClr val="FFFFFF"/>
                </a:solidFill>
                <a:latin typeface="Roboto"/>
                <a:ea typeface="Roboto"/>
                <a:cs typeface="Roboto"/>
                <a:sym typeface="Roboto"/>
              </a:rPr>
              <a:t>Features</a:t>
            </a:r>
            <a:endParaRPr i="0" sz="2700" u="none" cap="none" strike="noStrike">
              <a:solidFill>
                <a:srgbClr val="000000"/>
              </a:solidFill>
              <a:latin typeface="Roboto"/>
              <a:ea typeface="Roboto"/>
              <a:cs typeface="Roboto"/>
              <a:sym typeface="Roboto"/>
            </a:endParaRPr>
          </a:p>
        </p:txBody>
      </p:sp>
      <p:sp>
        <p:nvSpPr>
          <p:cNvPr id="267" name="Google Shape;267;g10281dc4e03_2_10"/>
          <p:cNvSpPr txBox="1"/>
          <p:nvPr/>
        </p:nvSpPr>
        <p:spPr>
          <a:xfrm>
            <a:off x="5278325" y="1863125"/>
            <a:ext cx="4125300" cy="24090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Diagram drawing</a:t>
            </a:r>
            <a:endParaRPr sz="1700">
              <a:solidFill>
                <a:schemeClr val="dk1"/>
              </a:solidFill>
              <a:latin typeface="Roboto"/>
              <a:ea typeface="Roboto"/>
              <a:cs typeface="Roboto"/>
              <a:sym typeface="Roboto"/>
            </a:endParaRPr>
          </a:p>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Zooming controls</a:t>
            </a:r>
            <a:endParaRPr sz="1700">
              <a:solidFill>
                <a:schemeClr val="dk1"/>
              </a:solidFill>
              <a:latin typeface="Roboto"/>
              <a:ea typeface="Roboto"/>
              <a:cs typeface="Roboto"/>
              <a:sym typeface="Roboto"/>
            </a:endParaRPr>
          </a:p>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Active state highlighting</a:t>
            </a:r>
            <a:endParaRPr sz="1700">
              <a:solidFill>
                <a:schemeClr val="dk1"/>
              </a:solidFill>
              <a:latin typeface="Roboto"/>
              <a:ea typeface="Roboto"/>
              <a:cs typeface="Roboto"/>
              <a:sym typeface="Roboto"/>
            </a:endParaRPr>
          </a:p>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Auto scroll to entered state</a:t>
            </a:r>
            <a:endParaRPr sz="1700">
              <a:solidFill>
                <a:schemeClr val="dk1"/>
              </a:solidFill>
              <a:latin typeface="Roboto"/>
              <a:ea typeface="Roboto"/>
              <a:cs typeface="Roboto"/>
              <a:sym typeface="Roboto"/>
            </a:endParaRPr>
          </a:p>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Guard status display</a:t>
            </a:r>
            <a:endParaRPr sz="1700">
              <a:solidFill>
                <a:schemeClr val="dk1"/>
              </a:solidFill>
              <a:latin typeface="Roboto"/>
              <a:ea typeface="Roboto"/>
              <a:cs typeface="Roboto"/>
              <a:sym typeface="Roboto"/>
            </a:endParaRPr>
          </a:p>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Separate elements (no redrawing)</a:t>
            </a:r>
            <a:endParaRPr sz="1700">
              <a:solidFill>
                <a:schemeClr val="dk1"/>
              </a:solidFill>
              <a:latin typeface="Roboto"/>
              <a:ea typeface="Roboto"/>
              <a:cs typeface="Roboto"/>
              <a:sym typeface="Roboto"/>
            </a:endParaRPr>
          </a:p>
        </p:txBody>
      </p:sp>
      <p:sp>
        <p:nvSpPr>
          <p:cNvPr id="268" name="Google Shape;268;g10281dc4e03_2_10"/>
          <p:cNvSpPr txBox="1"/>
          <p:nvPr/>
        </p:nvSpPr>
        <p:spPr>
          <a:xfrm>
            <a:off x="1403450" y="1863125"/>
            <a:ext cx="2487000" cy="24090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Help page</a:t>
            </a:r>
            <a:endParaRPr sz="1700">
              <a:solidFill>
                <a:schemeClr val="dk1"/>
              </a:solidFill>
              <a:latin typeface="Roboto"/>
              <a:ea typeface="Roboto"/>
              <a:cs typeface="Roboto"/>
              <a:sym typeface="Roboto"/>
            </a:endParaRPr>
          </a:p>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Drag and drop</a:t>
            </a:r>
            <a:endParaRPr sz="1700">
              <a:solidFill>
                <a:schemeClr val="dk1"/>
              </a:solidFill>
              <a:latin typeface="Roboto"/>
              <a:ea typeface="Roboto"/>
              <a:cs typeface="Roboto"/>
              <a:sym typeface="Roboto"/>
            </a:endParaRPr>
          </a:p>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QM file parsing</a:t>
            </a:r>
            <a:endParaRPr sz="1700">
              <a:solidFill>
                <a:schemeClr val="dk1"/>
              </a:solidFill>
              <a:latin typeface="Roboto"/>
              <a:ea typeface="Roboto"/>
              <a:cs typeface="Roboto"/>
              <a:sym typeface="Roboto"/>
            </a:endParaRPr>
          </a:p>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Dynamic buttons</a:t>
            </a:r>
            <a:endParaRPr sz="1700">
              <a:solidFill>
                <a:schemeClr val="dk1"/>
              </a:solidFill>
              <a:latin typeface="Roboto"/>
              <a:ea typeface="Roboto"/>
              <a:cs typeface="Roboto"/>
              <a:sym typeface="Roboto"/>
            </a:endParaRPr>
          </a:p>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Log window</a:t>
            </a:r>
            <a:endParaRPr sz="1700">
              <a:solidFill>
                <a:schemeClr val="dk1"/>
              </a:solidFill>
              <a:latin typeface="Roboto"/>
              <a:ea typeface="Roboto"/>
              <a:cs typeface="Roboto"/>
              <a:sym typeface="Roboto"/>
            </a:endParaRPr>
          </a:p>
          <a:p>
            <a:pPr indent="-336550" lvl="0" marL="457200" rtl="0" algn="l">
              <a:lnSpc>
                <a:spcPct val="150000"/>
              </a:lnSpc>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Responsive layout</a:t>
            </a:r>
            <a:endParaRPr sz="1700">
              <a:solidFill>
                <a:schemeClr val="dk1"/>
              </a:solidFill>
              <a:latin typeface="Roboto"/>
              <a:ea typeface="Roboto"/>
              <a:cs typeface="Roboto"/>
              <a:sym typeface="Roboto"/>
            </a:endParaRPr>
          </a:p>
        </p:txBody>
      </p:sp>
      <p:sp>
        <p:nvSpPr>
          <p:cNvPr id="269" name="Google Shape;269;g10281dc4e03_2_10"/>
          <p:cNvSpPr txBox="1"/>
          <p:nvPr/>
        </p:nvSpPr>
        <p:spPr>
          <a:xfrm>
            <a:off x="1855923" y="1284725"/>
            <a:ext cx="2421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t>Web Page</a:t>
            </a:r>
            <a:endParaRPr sz="2200"/>
          </a:p>
        </p:txBody>
      </p:sp>
      <p:sp>
        <p:nvSpPr>
          <p:cNvPr id="270" name="Google Shape;270;g10281dc4e03_2_10"/>
          <p:cNvSpPr txBox="1"/>
          <p:nvPr/>
        </p:nvSpPr>
        <p:spPr>
          <a:xfrm>
            <a:off x="5720720" y="1284725"/>
            <a:ext cx="2421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t>Diagram</a:t>
            </a:r>
            <a:endParaRPr sz="22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2021-11-01T10:56:20Z</dcterms:created>
  <dc:creator>Lez</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Custom</vt:lpwstr>
  </property>
  <property fmtid="{D5CDD505-2E9C-101B-9397-08002B2CF9AE}" pid="3" name="Slides">
    <vt:i4>11</vt:i4>
  </property>
</Properties>
</file>